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Montserrat"/>
      <p:regular r:id="rId33"/>
      <p:bold r:id="rId34"/>
      <p:italic r:id="rId35"/>
      <p:boldItalic r:id="rId36"/>
    </p:embeddedFont>
    <p:embeddedFont>
      <p:font typeface="Lato"/>
      <p:regular r:id="rId37"/>
      <p:bold r:id="rId38"/>
      <p:italic r:id="rId39"/>
      <p:boldItalic r:id="rId40"/>
    </p:embeddedFont>
    <p:embeddedFont>
      <p:font typeface="Average"/>
      <p:regular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5.xml"/><Relationship Id="rId41" Type="http://schemas.openxmlformats.org/officeDocument/2006/relationships/font" Target="fonts/Average-regular.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37" Type="http://schemas.openxmlformats.org/officeDocument/2006/relationships/font" Target="fonts/Lato-regular.fntdata"/><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39" Type="http://schemas.openxmlformats.org/officeDocument/2006/relationships/font" Target="fonts/Lato-italic.fntdata"/><Relationship Id="rId16" Type="http://schemas.openxmlformats.org/officeDocument/2006/relationships/slide" Target="slides/slide11.xml"/><Relationship Id="rId38" Type="http://schemas.openxmlformats.org/officeDocument/2006/relationships/font" Target="fonts/La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Google Shape;374;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0" name="Shape 430"/>
        <p:cNvGrpSpPr/>
        <p:nvPr/>
      </p:nvGrpSpPr>
      <p:grpSpPr>
        <a:xfrm>
          <a:off x="0" y="0"/>
          <a:ext cx="0" cy="0"/>
          <a:chOff x="0" y="0"/>
          <a:chExt cx="0" cy="0"/>
        </a:xfrm>
      </p:grpSpPr>
      <p:sp>
        <p:nvSpPr>
          <p:cNvPr id="431" name="Google Shape;431;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1" name="Shape 461"/>
        <p:cNvGrpSpPr/>
        <p:nvPr/>
      </p:nvGrpSpPr>
      <p:grpSpPr>
        <a:xfrm>
          <a:off x="0" y="0"/>
          <a:ext cx="0" cy="0"/>
          <a:chOff x="0" y="0"/>
          <a:chExt cx="0" cy="0"/>
        </a:xfrm>
      </p:grpSpPr>
      <p:sp>
        <p:nvSpPr>
          <p:cNvPr id="462" name="Google Shape;462;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Google Shape;475;g1f87997393_0_1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1f87997393_0_1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5" name="Shape 505"/>
        <p:cNvGrpSpPr/>
        <p:nvPr/>
      </p:nvGrpSpPr>
      <p:grpSpPr>
        <a:xfrm>
          <a:off x="0" y="0"/>
          <a:ext cx="0" cy="0"/>
          <a:chOff x="0" y="0"/>
          <a:chExt cx="0" cy="0"/>
        </a:xfrm>
      </p:grpSpPr>
      <p:sp>
        <p:nvSpPr>
          <p:cNvPr id="506" name="Google Shape;506;g1f87997393_0_1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1f87997393_0_1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8" name="Shape 518"/>
        <p:cNvGrpSpPr/>
        <p:nvPr/>
      </p:nvGrpSpPr>
      <p:grpSpPr>
        <a:xfrm>
          <a:off x="0" y="0"/>
          <a:ext cx="0" cy="0"/>
          <a:chOff x="0" y="0"/>
          <a:chExt cx="0" cy="0"/>
        </a:xfrm>
      </p:grpSpPr>
      <p:sp>
        <p:nvSpPr>
          <p:cNvPr id="519" name="Google Shape;519;g1f87997393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1f87997393_0_1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1" name="Shape 531"/>
        <p:cNvGrpSpPr/>
        <p:nvPr/>
      </p:nvGrpSpPr>
      <p:grpSpPr>
        <a:xfrm>
          <a:off x="0" y="0"/>
          <a:ext cx="0" cy="0"/>
          <a:chOff x="0" y="0"/>
          <a:chExt cx="0" cy="0"/>
        </a:xfrm>
      </p:grpSpPr>
      <p:sp>
        <p:nvSpPr>
          <p:cNvPr id="532" name="Google Shape;53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87a67149c5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7a67149c5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86054d762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86054d76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86054d762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86054d762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86054d762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86054d762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86054d762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86054d762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86054d762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86054d762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86054d762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86054d762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50" name="Shape 50"/>
        <p:cNvGrpSpPr/>
        <p:nvPr/>
      </p:nvGrpSpPr>
      <p:grpSpPr>
        <a:xfrm>
          <a:off x="0" y="0"/>
          <a:ext cx="0" cy="0"/>
          <a:chOff x="0" y="0"/>
          <a:chExt cx="0" cy="0"/>
        </a:xfrm>
      </p:grpSpPr>
      <p:grpSp>
        <p:nvGrpSpPr>
          <p:cNvPr id="51" name="Google Shape;51;p13"/>
          <p:cNvGrpSpPr/>
          <p:nvPr/>
        </p:nvGrpSpPr>
        <p:grpSpPr>
          <a:xfrm>
            <a:off x="4406400" y="0"/>
            <a:ext cx="4737600" cy="5143065"/>
            <a:chOff x="4406400" y="0"/>
            <a:chExt cx="4737600" cy="5143065"/>
          </a:xfrm>
        </p:grpSpPr>
        <p:sp>
          <p:nvSpPr>
            <p:cNvPr id="52" name="Google Shape;5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
        <p:nvSpPr>
          <p:cNvPr id="71" name="Google Shape;71;p1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72" name="Shape 72"/>
        <p:cNvGrpSpPr/>
        <p:nvPr/>
      </p:nvGrpSpPr>
      <p:grpSpPr>
        <a:xfrm>
          <a:off x="0" y="0"/>
          <a:ext cx="0" cy="0"/>
          <a:chOff x="0" y="0"/>
          <a:chExt cx="0" cy="0"/>
        </a:xfrm>
      </p:grpSpPr>
      <p:pic>
        <p:nvPicPr>
          <p:cNvPr descr="offset_comp_343059.jpg" id="73" name="Google Shape;7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74" name="Google Shape;74;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4"/>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2"/>
              </a:buClr>
              <a:buSzPts val="1800"/>
              <a:buChar char="●"/>
              <a:defRPr>
                <a:solidFill>
                  <a:schemeClr val="dk2"/>
                </a:solidFill>
              </a:defRPr>
            </a:lvl1pPr>
            <a:lvl2pPr indent="-317500" lvl="1" marL="914400" rtl="0">
              <a:spcBef>
                <a:spcPts val="1600"/>
              </a:spcBef>
              <a:spcAft>
                <a:spcPts val="0"/>
              </a:spcAft>
              <a:buClr>
                <a:schemeClr val="dk2"/>
              </a:buClr>
              <a:buSzPts val="1400"/>
              <a:buChar char="○"/>
              <a:defRPr>
                <a:solidFill>
                  <a:schemeClr val="dk2"/>
                </a:solidFill>
              </a:defRPr>
            </a:lvl2pPr>
            <a:lvl3pPr indent="-317500" lvl="2" marL="1371600" rtl="0">
              <a:spcBef>
                <a:spcPts val="1600"/>
              </a:spcBef>
              <a:spcAft>
                <a:spcPts val="0"/>
              </a:spcAft>
              <a:buClr>
                <a:schemeClr val="dk2"/>
              </a:buClr>
              <a:buSzPts val="1400"/>
              <a:buChar char="■"/>
              <a:defRPr>
                <a:solidFill>
                  <a:schemeClr val="dk2"/>
                </a:solidFill>
              </a:defRPr>
            </a:lvl3pPr>
            <a:lvl4pPr indent="-317500" lvl="3" marL="1828800" rtl="0">
              <a:spcBef>
                <a:spcPts val="1600"/>
              </a:spcBef>
              <a:spcAft>
                <a:spcPts val="0"/>
              </a:spcAft>
              <a:buClr>
                <a:schemeClr val="dk2"/>
              </a:buClr>
              <a:buSzPts val="1400"/>
              <a:buChar char="●"/>
              <a:defRPr>
                <a:solidFill>
                  <a:schemeClr val="dk2"/>
                </a:solidFill>
              </a:defRPr>
            </a:lvl4pPr>
            <a:lvl5pPr indent="-317500" lvl="4" marL="2286000" rtl="0">
              <a:spcBef>
                <a:spcPts val="1600"/>
              </a:spcBef>
              <a:spcAft>
                <a:spcPts val="0"/>
              </a:spcAft>
              <a:buClr>
                <a:schemeClr val="dk2"/>
              </a:buClr>
              <a:buSzPts val="1400"/>
              <a:buChar char="○"/>
              <a:defRPr>
                <a:solidFill>
                  <a:schemeClr val="dk2"/>
                </a:solidFill>
              </a:defRPr>
            </a:lvl5pPr>
            <a:lvl6pPr indent="-317500" lvl="5" marL="2743200" rtl="0">
              <a:spcBef>
                <a:spcPts val="1600"/>
              </a:spcBef>
              <a:spcAft>
                <a:spcPts val="0"/>
              </a:spcAft>
              <a:buClr>
                <a:schemeClr val="dk2"/>
              </a:buClr>
              <a:buSzPts val="1400"/>
              <a:buChar char="■"/>
              <a:defRPr>
                <a:solidFill>
                  <a:schemeClr val="dk2"/>
                </a:solidFill>
              </a:defRPr>
            </a:lvl6pPr>
            <a:lvl7pPr indent="-317500" lvl="6" marL="3200400" rtl="0">
              <a:spcBef>
                <a:spcPts val="1600"/>
              </a:spcBef>
              <a:spcAft>
                <a:spcPts val="0"/>
              </a:spcAft>
              <a:buClr>
                <a:schemeClr val="dk2"/>
              </a:buClr>
              <a:buSzPts val="1400"/>
              <a:buChar char="●"/>
              <a:defRPr>
                <a:solidFill>
                  <a:schemeClr val="dk2"/>
                </a:solidFill>
              </a:defRPr>
            </a:lvl7pPr>
            <a:lvl8pPr indent="-317500" lvl="7" marL="3657600" rtl="0">
              <a:spcBef>
                <a:spcPts val="1600"/>
              </a:spcBef>
              <a:spcAft>
                <a:spcPts val="0"/>
              </a:spcAft>
              <a:buClr>
                <a:schemeClr val="dk2"/>
              </a:buClr>
              <a:buSzPts val="1400"/>
              <a:buChar char="○"/>
              <a:defRPr>
                <a:solidFill>
                  <a:schemeClr val="dk2"/>
                </a:solidFill>
              </a:defRPr>
            </a:lvl8pPr>
            <a:lvl9pPr indent="-317500" lvl="8" marL="4114800" rtl="0">
              <a:spcBef>
                <a:spcPts val="1600"/>
              </a:spcBef>
              <a:spcAft>
                <a:spcPts val="1600"/>
              </a:spcAft>
              <a:buClr>
                <a:schemeClr val="dk2"/>
              </a:buClr>
              <a:buSzPts val="1400"/>
              <a:buChar char="■"/>
              <a:defRPr>
                <a:solidFill>
                  <a:schemeClr val="dk2"/>
                </a:solidFill>
              </a:defRPr>
            </a:lvl9pPr>
          </a:lstStyle>
          <a:p/>
        </p:txBody>
      </p:sp>
      <p:sp>
        <p:nvSpPr>
          <p:cNvPr id="76" name="Google Shape;76;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
        <p:nvSpPr>
          <p:cNvPr id="77" name="Google Shape;77;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14"/>
          <p:cNvGrpSpPr/>
          <p:nvPr/>
        </p:nvGrpSpPr>
        <p:grpSpPr>
          <a:xfrm>
            <a:off x="0" y="381001"/>
            <a:ext cx="1037850" cy="1016287"/>
            <a:chOff x="0" y="381001"/>
            <a:chExt cx="1037850" cy="1016287"/>
          </a:xfrm>
        </p:grpSpPr>
        <p:sp>
          <p:nvSpPr>
            <p:cNvPr id="82" name="Google Shape;8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84" name="Shape 84"/>
        <p:cNvGrpSpPr/>
        <p:nvPr/>
      </p:nvGrpSpPr>
      <p:grpSpPr>
        <a:xfrm>
          <a:off x="0" y="0"/>
          <a:ext cx="0" cy="0"/>
          <a:chOff x="0" y="0"/>
          <a:chExt cx="0" cy="0"/>
        </a:xfrm>
      </p:grpSpPr>
      <p:sp>
        <p:nvSpPr>
          <p:cNvPr id="85" name="Google Shape;85;p15"/>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5"/>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88" name="Google Shape;88;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5"/>
          <p:cNvGrpSpPr/>
          <p:nvPr/>
        </p:nvGrpSpPr>
        <p:grpSpPr>
          <a:xfrm>
            <a:off x="0" y="381001"/>
            <a:ext cx="1037850" cy="1016287"/>
            <a:chOff x="0" y="381001"/>
            <a:chExt cx="1037850" cy="1016287"/>
          </a:xfrm>
        </p:grpSpPr>
        <p:sp>
          <p:nvSpPr>
            <p:cNvPr id="93" name="Google Shape;9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5"/>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96" name="Google Shape;96;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97" name="Shape 97"/>
        <p:cNvGrpSpPr/>
        <p:nvPr/>
      </p:nvGrpSpPr>
      <p:grpSpPr>
        <a:xfrm>
          <a:off x="0" y="0"/>
          <a:ext cx="0" cy="0"/>
          <a:chOff x="0" y="0"/>
          <a:chExt cx="0" cy="0"/>
        </a:xfrm>
      </p:grpSpPr>
      <p:sp>
        <p:nvSpPr>
          <p:cNvPr id="98" name="Google Shape;98;p16"/>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9" name="Google Shape;99;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 name="Google Shape;104;p16"/>
          <p:cNvGrpSpPr/>
          <p:nvPr/>
        </p:nvGrpSpPr>
        <p:grpSpPr>
          <a:xfrm>
            <a:off x="0" y="381001"/>
            <a:ext cx="1037850" cy="1016287"/>
            <a:chOff x="0" y="381001"/>
            <a:chExt cx="1037850" cy="1016287"/>
          </a:xfrm>
        </p:grpSpPr>
        <p:sp>
          <p:nvSpPr>
            <p:cNvPr id="105" name="Google Shape;105;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1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8" name="Google Shape;10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t"/>
              <a:t>‹#›</a:t>
            </a:fld>
            <a:endParaRPr/>
          </a:p>
        </p:txBody>
      </p:sp>
      <p:sp>
        <p:nvSpPr>
          <p:cNvPr id="109" name="Google Shape;109;p16"/>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5.jpg"/><Relationship Id="rId5" Type="http://schemas.openxmlformats.org/officeDocument/2006/relationships/image" Target="../media/image14.jpg"/><Relationship Id="rId6" Type="http://schemas.openxmlformats.org/officeDocument/2006/relationships/image" Target="../media/image7.jpg"/><Relationship Id="rId7" Type="http://schemas.openxmlformats.org/officeDocument/2006/relationships/image" Target="../media/image6.jpg"/><Relationship Id="rId8" Type="http://schemas.openxmlformats.org/officeDocument/2006/relationships/image" Target="../media/image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8.jpg"/></Relationships>
</file>

<file path=ppt/slides/_rels/slide2.xml.rels><?xml version="1.0" encoding="UTF-8" standalone="yes"?><Relationships xmlns="http://schemas.openxmlformats.org/package/2006/relationships"><Relationship Id="rId11" Type="http://schemas.openxmlformats.org/officeDocument/2006/relationships/slide" Target="/ppt/slides/slide10.xml"/><Relationship Id="rId10" Type="http://schemas.openxmlformats.org/officeDocument/2006/relationships/slide" Target="/ppt/slides/slide3.xml"/><Relationship Id="rId13" Type="http://schemas.openxmlformats.org/officeDocument/2006/relationships/slide" Target="/ppt/slides/slide14.xml"/><Relationship Id="rId12" Type="http://schemas.openxmlformats.org/officeDocument/2006/relationships/slide" Target="/ppt/slides/slide11.xml"/><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slide" Target="/ppt/slides/slide16.xml"/><Relationship Id="rId4" Type="http://schemas.openxmlformats.org/officeDocument/2006/relationships/slide" Target="/ppt/slides/slide17.xml"/><Relationship Id="rId9" Type="http://schemas.openxmlformats.org/officeDocument/2006/relationships/slide" Target="/ppt/slides/slide22.xml"/><Relationship Id="rId14" Type="http://schemas.openxmlformats.org/officeDocument/2006/relationships/slide" Target="/ppt/slides/slide15.xml"/><Relationship Id="rId5" Type="http://schemas.openxmlformats.org/officeDocument/2006/relationships/slide" Target="/ppt/slides/slide18.xml"/><Relationship Id="rId6" Type="http://schemas.openxmlformats.org/officeDocument/2006/relationships/slide" Target="/ppt/slides/slide19.xml"/><Relationship Id="rId7" Type="http://schemas.openxmlformats.org/officeDocument/2006/relationships/slide" Target="/ppt/slides/slide20.xml"/><Relationship Id="rId8" Type="http://schemas.openxmlformats.org/officeDocument/2006/relationships/slide" Target="/ppt/slides/slide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3.jpg"/><Relationship Id="rId4" Type="http://schemas.openxmlformats.org/officeDocument/2006/relationships/image" Target="../media/image11.jpg"/><Relationship Id="rId5" Type="http://schemas.openxmlformats.org/officeDocument/2006/relationships/image" Target="../media/image1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1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9.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5.jpg"/><Relationship Id="rId4" Type="http://schemas.openxmlformats.org/officeDocument/2006/relationships/image" Target="../media/image14.jpg"/><Relationship Id="rId5" Type="http://schemas.openxmlformats.org/officeDocument/2006/relationships/image" Target="../media/image7.jpg"/><Relationship Id="rId6" Type="http://schemas.openxmlformats.org/officeDocument/2006/relationships/image" Target="../media/image6.jpg"/><Relationship Id="rId7"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1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t"/>
              <a:t>myTEDx:languages</a:t>
            </a:r>
            <a:endParaRPr/>
          </a:p>
        </p:txBody>
      </p:sp>
      <p:sp>
        <p:nvSpPr>
          <p:cNvPr id="115" name="Google Shape;115;p17"/>
          <p:cNvSpPr txBox="1"/>
          <p:nvPr>
            <p:ph idx="1" type="subTitle"/>
          </p:nvPr>
        </p:nvSpPr>
        <p:spPr>
          <a:xfrm>
            <a:off x="5083950" y="3924925"/>
            <a:ext cx="3938400" cy="506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it" sz="1700"/>
              <a:t>Michele Dentella - 1063244</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6"/>
          <p:cNvSpPr txBox="1"/>
          <p:nvPr>
            <p:ph idx="1" type="body"/>
          </p:nvPr>
        </p:nvSpPr>
        <p:spPr>
          <a:xfrm>
            <a:off x="1919225" y="1160050"/>
            <a:ext cx="6803400" cy="469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chemeClr val="lt2"/>
                </a:solidFill>
              </a:rPr>
              <a:t>mongoDB</a:t>
            </a:r>
            <a:endParaRPr>
              <a:solidFill>
                <a:schemeClr val="lt2"/>
              </a:solidFill>
            </a:endParaRPr>
          </a:p>
        </p:txBody>
      </p:sp>
      <p:sp>
        <p:nvSpPr>
          <p:cNvPr id="170" name="Google Shape;170;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tecnologie e architettura</a:t>
            </a:r>
            <a:endParaRPr/>
          </a:p>
        </p:txBody>
      </p:sp>
      <p:sp>
        <p:nvSpPr>
          <p:cNvPr id="171" name="Google Shape;171;p26"/>
          <p:cNvSpPr txBox="1"/>
          <p:nvPr>
            <p:ph idx="1" type="body"/>
          </p:nvPr>
        </p:nvSpPr>
        <p:spPr>
          <a:xfrm>
            <a:off x="2415725" y="1629850"/>
            <a:ext cx="6803400" cy="469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chemeClr val="lt2"/>
                </a:solidFill>
              </a:rPr>
              <a:t>AWS - lambda, API gateway</a:t>
            </a:r>
            <a:endParaRPr>
              <a:solidFill>
                <a:schemeClr val="lt2"/>
              </a:solidFill>
            </a:endParaRPr>
          </a:p>
        </p:txBody>
      </p:sp>
      <p:sp>
        <p:nvSpPr>
          <p:cNvPr id="172" name="Google Shape;172;p26"/>
          <p:cNvSpPr txBox="1"/>
          <p:nvPr>
            <p:ph idx="1" type="body"/>
          </p:nvPr>
        </p:nvSpPr>
        <p:spPr>
          <a:xfrm>
            <a:off x="2793000" y="2099650"/>
            <a:ext cx="6803400" cy="469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chemeClr val="lt2"/>
                </a:solidFill>
              </a:rPr>
              <a:t>GitHub repository</a:t>
            </a:r>
            <a:endParaRPr>
              <a:solidFill>
                <a:schemeClr val="lt2"/>
              </a:solidFill>
            </a:endParaRPr>
          </a:p>
        </p:txBody>
      </p:sp>
      <p:sp>
        <p:nvSpPr>
          <p:cNvPr id="173" name="Google Shape;173;p26"/>
          <p:cNvSpPr txBox="1"/>
          <p:nvPr>
            <p:ph idx="1" type="body"/>
          </p:nvPr>
        </p:nvSpPr>
        <p:spPr>
          <a:xfrm>
            <a:off x="3325700" y="2569450"/>
            <a:ext cx="6803400" cy="469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chemeClr val="lt2"/>
                </a:solidFill>
              </a:rPr>
              <a:t>smartphone android/iOS</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t"/>
              <a:t>Pubblico target</a:t>
            </a:r>
            <a:endParaRPr/>
          </a:p>
        </p:txBody>
      </p:sp>
      <p:sp>
        <p:nvSpPr>
          <p:cNvPr id="179" name="Google Shape;179;p2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rgbClr val="FFFFFF"/>
                </a:solidFill>
              </a:rPr>
              <a:t>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a:t>
            </a:r>
            <a:endParaRPr/>
          </a:p>
        </p:txBody>
      </p:sp>
      <p:pic>
        <p:nvPicPr>
          <p:cNvPr descr="offset_comp_267026.jpg" id="180" name="Google Shape;180;p27"/>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181" name="Google Shape;181;p27"/>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182" name="Google Shape;182;p27"/>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183" name="Google Shape;183;p27"/>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8"/>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it" sz="1000"/>
              <a:t>Persona 01</a:t>
            </a:r>
            <a:endParaRPr sz="1000"/>
          </a:p>
        </p:txBody>
      </p:sp>
      <p:sp>
        <p:nvSpPr>
          <p:cNvPr id="189" name="Google Shape;189;p28"/>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t"/>
              <a:t>Nome della persona 01</a:t>
            </a:r>
            <a:endParaRPr/>
          </a:p>
        </p:txBody>
      </p:sp>
      <p:sp>
        <p:nvSpPr>
          <p:cNvPr id="190" name="Google Shape;190;p28"/>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rgbClr val="FFFFFF"/>
                </a:solidFill>
              </a:rPr>
              <a:t>Inserisci qui il testo Inserisci qui il testo Inserisci qui il testo Inserisci qui il testo Inserisci qui il testo Inserisci qui il testo Inserisci qui il testo Inserisci qui il testo Inserisci qui il testo Inserisci qui il testo.</a:t>
            </a:r>
            <a:endParaRPr/>
          </a:p>
        </p:txBody>
      </p:sp>
      <p:grpSp>
        <p:nvGrpSpPr>
          <p:cNvPr id="191" name="Google Shape;191;p28"/>
          <p:cNvGrpSpPr/>
          <p:nvPr/>
        </p:nvGrpSpPr>
        <p:grpSpPr>
          <a:xfrm>
            <a:off x="1359550" y="3154500"/>
            <a:ext cx="1018200" cy="1018200"/>
            <a:chOff x="1359550" y="3154500"/>
            <a:chExt cx="1018200" cy="1018200"/>
          </a:xfrm>
        </p:grpSpPr>
        <p:sp>
          <p:nvSpPr>
            <p:cNvPr id="192" name="Google Shape;192;p28"/>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8"/>
            <p:cNvSpPr/>
            <p:nvPr/>
          </p:nvSpPr>
          <p:spPr>
            <a:xfrm>
              <a:off x="1409800" y="3204750"/>
              <a:ext cx="917700" cy="917700"/>
            </a:xfrm>
            <a:prstGeom prst="pie">
              <a:avLst>
                <a:gd fmla="val 0"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8"/>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28"/>
          <p:cNvSpPr txBox="1"/>
          <p:nvPr/>
        </p:nvSpPr>
        <p:spPr>
          <a:xfrm>
            <a:off x="1338025"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t" sz="800">
                <a:solidFill>
                  <a:schemeClr val="lt1"/>
                </a:solidFill>
                <a:latin typeface="Lato"/>
                <a:ea typeface="Lato"/>
                <a:cs typeface="Lato"/>
                <a:sym typeface="Lato"/>
              </a:rPr>
              <a:t>Inserisci qui il testo </a:t>
            </a:r>
            <a:endParaRPr sz="800">
              <a:solidFill>
                <a:schemeClr val="lt1"/>
              </a:solidFill>
              <a:latin typeface="Lato"/>
              <a:ea typeface="Lato"/>
              <a:cs typeface="Lato"/>
              <a:sym typeface="Lato"/>
            </a:endParaRPr>
          </a:p>
        </p:txBody>
      </p:sp>
      <p:sp>
        <p:nvSpPr>
          <p:cNvPr id="197" name="Google Shape;197;p28"/>
          <p:cNvSpPr txBox="1"/>
          <p:nvPr/>
        </p:nvSpPr>
        <p:spPr>
          <a:xfrm>
            <a:off x="1634217"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it" sz="1000">
                <a:solidFill>
                  <a:schemeClr val="lt1"/>
                </a:solidFill>
                <a:latin typeface="Lato"/>
                <a:ea typeface="Lato"/>
                <a:cs typeface="Lato"/>
                <a:sym typeface="Lato"/>
              </a:rPr>
              <a:t>75%</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198" name="Google Shape;198;p28"/>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3257675" y="3204750"/>
            <a:ext cx="917700" cy="917700"/>
          </a:xfrm>
          <a:prstGeom prst="pie">
            <a:avLst>
              <a:gd fmla="val 1941043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txBox="1"/>
          <p:nvPr/>
        </p:nvSpPr>
        <p:spPr>
          <a:xfrm>
            <a:off x="3187537"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t" sz="800">
                <a:solidFill>
                  <a:schemeClr val="lt1"/>
                </a:solidFill>
                <a:latin typeface="Lato"/>
                <a:ea typeface="Lato"/>
                <a:cs typeface="Lato"/>
                <a:sym typeface="Lato"/>
              </a:rPr>
              <a:t>Inserisci qui il testo </a:t>
            </a:r>
            <a:endParaRPr sz="800">
              <a:solidFill>
                <a:schemeClr val="lt1"/>
              </a:solidFill>
              <a:latin typeface="Lato"/>
              <a:ea typeface="Lato"/>
              <a:cs typeface="Lato"/>
              <a:sym typeface="Lato"/>
            </a:endParaRPr>
          </a:p>
        </p:txBody>
      </p:sp>
      <p:sp>
        <p:nvSpPr>
          <p:cNvPr id="203" name="Google Shape;203;p28"/>
          <p:cNvSpPr txBox="1"/>
          <p:nvPr/>
        </p:nvSpPr>
        <p:spPr>
          <a:xfrm>
            <a:off x="348372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it" sz="1000">
                <a:solidFill>
                  <a:schemeClr val="lt1"/>
                </a:solidFill>
                <a:latin typeface="Lato"/>
                <a:ea typeface="Lato"/>
                <a:cs typeface="Lato"/>
                <a:sym typeface="Lato"/>
              </a:rPr>
              <a:t>83%</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04" name="Google Shape;204;p28"/>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8"/>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8"/>
          <p:cNvSpPr/>
          <p:nvPr/>
        </p:nvSpPr>
        <p:spPr>
          <a:xfrm>
            <a:off x="5108501" y="3204750"/>
            <a:ext cx="917700" cy="917700"/>
          </a:xfrm>
          <a:prstGeom prst="pie">
            <a:avLst>
              <a:gd fmla="val 7181818"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txBox="1"/>
          <p:nvPr/>
        </p:nvSpPr>
        <p:spPr>
          <a:xfrm>
            <a:off x="5040797"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t" sz="800">
                <a:solidFill>
                  <a:schemeClr val="lt1"/>
                </a:solidFill>
                <a:latin typeface="Lato"/>
                <a:ea typeface="Lato"/>
                <a:cs typeface="Lato"/>
                <a:sym typeface="Lato"/>
              </a:rPr>
              <a:t>Inserisci qui il testo </a:t>
            </a:r>
            <a:endParaRPr sz="800">
              <a:solidFill>
                <a:schemeClr val="lt1"/>
              </a:solidFill>
              <a:latin typeface="Lato"/>
              <a:ea typeface="Lato"/>
              <a:cs typeface="Lato"/>
              <a:sym typeface="Lato"/>
            </a:endParaRPr>
          </a:p>
        </p:txBody>
      </p:sp>
      <p:sp>
        <p:nvSpPr>
          <p:cNvPr id="209" name="Google Shape;209;p28"/>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it" sz="1000">
                <a:solidFill>
                  <a:schemeClr val="lt1"/>
                </a:solidFill>
                <a:latin typeface="Lato"/>
                <a:ea typeface="Lato"/>
                <a:cs typeface="Lato"/>
                <a:sym typeface="Lato"/>
              </a:rPr>
              <a:t>42%</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10" name="Google Shape;210;p28"/>
          <p:cNvSpPr/>
          <p:nvPr/>
        </p:nvSpPr>
        <p:spPr>
          <a:xfrm>
            <a:off x="6907209"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a:off x="6957459"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8"/>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txBox="1"/>
          <p:nvPr/>
        </p:nvSpPr>
        <p:spPr>
          <a:xfrm>
            <a:off x="6889000"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t" sz="800">
                <a:solidFill>
                  <a:schemeClr val="lt1"/>
                </a:solidFill>
                <a:latin typeface="Lato"/>
                <a:ea typeface="Lato"/>
                <a:cs typeface="Lato"/>
                <a:sym typeface="Lato"/>
              </a:rPr>
              <a:t>Inserisci qui il testo </a:t>
            </a:r>
            <a:endParaRPr sz="800">
              <a:solidFill>
                <a:schemeClr val="lt1"/>
              </a:solidFill>
              <a:latin typeface="Lato"/>
              <a:ea typeface="Lato"/>
              <a:cs typeface="Lato"/>
              <a:sym typeface="Lato"/>
            </a:endParaRPr>
          </a:p>
        </p:txBody>
      </p:sp>
      <p:sp>
        <p:nvSpPr>
          <p:cNvPr id="215" name="Google Shape;215;p28"/>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it" sz="1000">
                <a:solidFill>
                  <a:schemeClr val="lt1"/>
                </a:solidFill>
                <a:latin typeface="Lato"/>
                <a:ea typeface="Lato"/>
                <a:cs typeface="Lato"/>
                <a:sym typeface="Lato"/>
              </a:rPr>
              <a:t>17%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442889_edtied2.jpg" id="216" name="Google Shape;216;p28"/>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pic>
        <p:nvPicPr>
          <p:cNvPr descr="offset_comp_267026.jpg" id="221" name="Google Shape;221;p29"/>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sp>
        <p:nvSpPr>
          <p:cNvPr id="222" name="Google Shape;222;p29"/>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it" sz="1000"/>
              <a:t>Persona 02</a:t>
            </a:r>
            <a:endParaRPr sz="1000"/>
          </a:p>
        </p:txBody>
      </p:sp>
      <p:sp>
        <p:nvSpPr>
          <p:cNvPr id="223" name="Google Shape;223;p29"/>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t"/>
              <a:t>Nome della persona 02</a:t>
            </a:r>
            <a:endParaRPr/>
          </a:p>
        </p:txBody>
      </p:sp>
      <p:sp>
        <p:nvSpPr>
          <p:cNvPr id="224" name="Google Shape;224;p29"/>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rgbClr val="FFFFFF"/>
                </a:solidFill>
              </a:rPr>
              <a:t>Inserisci qui il testo Inserisci qui il testo Inserisci qui il testo Inserisci qui il testo Inserisci qui il testo Inserisci qui il testo Inserisci qui il testo Inserisci qui il testo Inserisci qui il testo Inserisci qui il testo.</a:t>
            </a:r>
            <a:endParaRPr/>
          </a:p>
        </p:txBody>
      </p:sp>
      <p:grpSp>
        <p:nvGrpSpPr>
          <p:cNvPr id="225" name="Google Shape;225;p29"/>
          <p:cNvGrpSpPr/>
          <p:nvPr/>
        </p:nvGrpSpPr>
        <p:grpSpPr>
          <a:xfrm>
            <a:off x="1359550" y="3154500"/>
            <a:ext cx="1018200" cy="1018200"/>
            <a:chOff x="1359550" y="3154500"/>
            <a:chExt cx="1018200" cy="1018200"/>
          </a:xfrm>
        </p:grpSpPr>
        <p:sp>
          <p:nvSpPr>
            <p:cNvPr id="226" name="Google Shape;226;p29"/>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9"/>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9"/>
            <p:cNvSpPr/>
            <p:nvPr/>
          </p:nvSpPr>
          <p:spPr>
            <a:xfrm>
              <a:off x="1409800" y="3204750"/>
              <a:ext cx="917700" cy="917700"/>
            </a:xfrm>
            <a:prstGeom prst="pie">
              <a:avLst>
                <a:gd fmla="val 0"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9"/>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 name="Google Shape;230;p29"/>
          <p:cNvSpPr txBox="1"/>
          <p:nvPr/>
        </p:nvSpPr>
        <p:spPr>
          <a:xfrm>
            <a:off x="1338025"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t" sz="800">
                <a:solidFill>
                  <a:schemeClr val="lt1"/>
                </a:solidFill>
                <a:latin typeface="Lato"/>
                <a:ea typeface="Lato"/>
                <a:cs typeface="Lato"/>
                <a:sym typeface="Lato"/>
              </a:rPr>
              <a:t>Inserisci qui il testo </a:t>
            </a:r>
            <a:endParaRPr sz="800">
              <a:solidFill>
                <a:schemeClr val="lt1"/>
              </a:solidFill>
              <a:latin typeface="Lato"/>
              <a:ea typeface="Lato"/>
              <a:cs typeface="Lato"/>
              <a:sym typeface="Lato"/>
            </a:endParaRPr>
          </a:p>
        </p:txBody>
      </p:sp>
      <p:sp>
        <p:nvSpPr>
          <p:cNvPr id="231" name="Google Shape;231;p29"/>
          <p:cNvSpPr txBox="1"/>
          <p:nvPr/>
        </p:nvSpPr>
        <p:spPr>
          <a:xfrm>
            <a:off x="1634217"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it" sz="1000">
                <a:solidFill>
                  <a:schemeClr val="lt1"/>
                </a:solidFill>
                <a:latin typeface="Lato"/>
                <a:ea typeface="Lato"/>
                <a:cs typeface="Lato"/>
                <a:sym typeface="Lato"/>
              </a:rPr>
              <a:t>75%</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32" name="Google Shape;232;p29"/>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9"/>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9"/>
          <p:cNvSpPr/>
          <p:nvPr/>
        </p:nvSpPr>
        <p:spPr>
          <a:xfrm>
            <a:off x="3257675" y="3204750"/>
            <a:ext cx="917700" cy="917700"/>
          </a:xfrm>
          <a:prstGeom prst="pie">
            <a:avLst>
              <a:gd fmla="val 1941043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9"/>
          <p:cNvSpPr txBox="1"/>
          <p:nvPr/>
        </p:nvSpPr>
        <p:spPr>
          <a:xfrm>
            <a:off x="3187537"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t" sz="800">
                <a:solidFill>
                  <a:schemeClr val="lt1"/>
                </a:solidFill>
                <a:latin typeface="Lato"/>
                <a:ea typeface="Lato"/>
                <a:cs typeface="Lato"/>
                <a:sym typeface="Lato"/>
              </a:rPr>
              <a:t>Inserisci qui il testo </a:t>
            </a:r>
            <a:endParaRPr sz="800">
              <a:solidFill>
                <a:schemeClr val="lt1"/>
              </a:solidFill>
              <a:latin typeface="Lato"/>
              <a:ea typeface="Lato"/>
              <a:cs typeface="Lato"/>
              <a:sym typeface="Lato"/>
            </a:endParaRPr>
          </a:p>
        </p:txBody>
      </p:sp>
      <p:sp>
        <p:nvSpPr>
          <p:cNvPr id="237" name="Google Shape;237;p29"/>
          <p:cNvSpPr txBox="1"/>
          <p:nvPr/>
        </p:nvSpPr>
        <p:spPr>
          <a:xfrm>
            <a:off x="348372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it" sz="1000">
                <a:solidFill>
                  <a:schemeClr val="lt1"/>
                </a:solidFill>
                <a:latin typeface="Lato"/>
                <a:ea typeface="Lato"/>
                <a:cs typeface="Lato"/>
                <a:sym typeface="Lato"/>
              </a:rPr>
              <a:t>83%</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38" name="Google Shape;238;p29"/>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5108501" y="3204750"/>
            <a:ext cx="917700" cy="917700"/>
          </a:xfrm>
          <a:prstGeom prst="pie">
            <a:avLst>
              <a:gd fmla="val 7181818"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9"/>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9"/>
          <p:cNvSpPr txBox="1"/>
          <p:nvPr/>
        </p:nvSpPr>
        <p:spPr>
          <a:xfrm>
            <a:off x="5040797"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t" sz="800">
                <a:solidFill>
                  <a:schemeClr val="lt1"/>
                </a:solidFill>
                <a:latin typeface="Lato"/>
                <a:ea typeface="Lato"/>
                <a:cs typeface="Lato"/>
                <a:sym typeface="Lato"/>
              </a:rPr>
              <a:t>Inserisci qui il testo </a:t>
            </a:r>
            <a:endParaRPr sz="800">
              <a:solidFill>
                <a:schemeClr val="lt1"/>
              </a:solidFill>
              <a:latin typeface="Lato"/>
              <a:ea typeface="Lato"/>
              <a:cs typeface="Lato"/>
              <a:sym typeface="Lato"/>
            </a:endParaRPr>
          </a:p>
        </p:txBody>
      </p:sp>
      <p:sp>
        <p:nvSpPr>
          <p:cNvPr id="243" name="Google Shape;243;p29"/>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it" sz="1000">
                <a:solidFill>
                  <a:schemeClr val="lt1"/>
                </a:solidFill>
                <a:latin typeface="Lato"/>
                <a:ea typeface="Lato"/>
                <a:cs typeface="Lato"/>
                <a:sym typeface="Lato"/>
              </a:rPr>
              <a:t>42%</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44" name="Google Shape;244;p29"/>
          <p:cNvSpPr/>
          <p:nvPr/>
        </p:nvSpPr>
        <p:spPr>
          <a:xfrm>
            <a:off x="6907209"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9"/>
          <p:cNvSpPr/>
          <p:nvPr/>
        </p:nvSpPr>
        <p:spPr>
          <a:xfrm>
            <a:off x="6957459"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9"/>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9"/>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9"/>
          <p:cNvSpPr txBox="1"/>
          <p:nvPr/>
        </p:nvSpPr>
        <p:spPr>
          <a:xfrm>
            <a:off x="6889000"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t" sz="800">
                <a:solidFill>
                  <a:schemeClr val="lt1"/>
                </a:solidFill>
                <a:latin typeface="Lato"/>
                <a:ea typeface="Lato"/>
                <a:cs typeface="Lato"/>
                <a:sym typeface="Lato"/>
              </a:rPr>
              <a:t>Inserisci qui il testo </a:t>
            </a:r>
            <a:endParaRPr sz="800">
              <a:solidFill>
                <a:schemeClr val="lt1"/>
              </a:solidFill>
              <a:latin typeface="Lato"/>
              <a:ea typeface="Lato"/>
              <a:cs typeface="Lato"/>
              <a:sym typeface="Lato"/>
            </a:endParaRPr>
          </a:p>
        </p:txBody>
      </p:sp>
      <p:sp>
        <p:nvSpPr>
          <p:cNvPr id="249" name="Google Shape;249;p29"/>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it" sz="1000">
                <a:solidFill>
                  <a:schemeClr val="lt1"/>
                </a:solidFill>
                <a:latin typeface="Lato"/>
                <a:ea typeface="Lato"/>
                <a:cs typeface="Lato"/>
                <a:sym typeface="Lato"/>
              </a:rPr>
              <a:t>17%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Tendenze di mercato</a:t>
            </a:r>
            <a:endParaRPr/>
          </a:p>
        </p:txBody>
      </p:sp>
      <p:sp>
        <p:nvSpPr>
          <p:cNvPr id="255" name="Google Shape;255;p30"/>
          <p:cNvSpPr txBox="1"/>
          <p:nvPr>
            <p:ph idx="1" type="body"/>
          </p:nvPr>
        </p:nvSpPr>
        <p:spPr>
          <a:xfrm>
            <a:off x="1297500" y="1567550"/>
            <a:ext cx="7038900" cy="110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solidFill>
                  <a:srgbClr val="FFFFFF"/>
                </a:solidFill>
              </a:rPr>
              <a:t>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 Inserisci qui il testo.</a:t>
            </a:r>
            <a:endParaRPr/>
          </a:p>
        </p:txBody>
      </p:sp>
      <p:grpSp>
        <p:nvGrpSpPr>
          <p:cNvPr id="256" name="Google Shape;256;p30"/>
          <p:cNvGrpSpPr/>
          <p:nvPr/>
        </p:nvGrpSpPr>
        <p:grpSpPr>
          <a:xfrm>
            <a:off x="1291075" y="2784155"/>
            <a:ext cx="2080082" cy="2043771"/>
            <a:chOff x="1291075" y="2784155"/>
            <a:chExt cx="2080082" cy="2043771"/>
          </a:xfrm>
        </p:grpSpPr>
        <p:sp>
          <p:nvSpPr>
            <p:cNvPr id="257" name="Google Shape;257;p30"/>
            <p:cNvSpPr txBox="1"/>
            <p:nvPr/>
          </p:nvSpPr>
          <p:spPr>
            <a:xfrm>
              <a:off x="1729257"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1</a:t>
              </a:r>
              <a:endParaRPr sz="800">
                <a:solidFill>
                  <a:srgbClr val="D9D9D9"/>
                </a:solidFill>
              </a:endParaRPr>
            </a:p>
          </p:txBody>
        </p:sp>
        <p:sp>
          <p:nvSpPr>
            <p:cNvPr id="258" name="Google Shape;258;p30"/>
            <p:cNvSpPr txBox="1"/>
            <p:nvPr/>
          </p:nvSpPr>
          <p:spPr>
            <a:xfrm>
              <a:off x="2163657"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2</a:t>
              </a:r>
              <a:endParaRPr sz="800">
                <a:solidFill>
                  <a:srgbClr val="D9D9D9"/>
                </a:solidFill>
              </a:endParaRPr>
            </a:p>
          </p:txBody>
        </p:sp>
        <p:sp>
          <p:nvSpPr>
            <p:cNvPr id="259" name="Google Shape;259;p30"/>
            <p:cNvSpPr txBox="1"/>
            <p:nvPr/>
          </p:nvSpPr>
          <p:spPr>
            <a:xfrm>
              <a:off x="2598057"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3</a:t>
              </a:r>
              <a:endParaRPr sz="800">
                <a:solidFill>
                  <a:srgbClr val="D9D9D9"/>
                </a:solidFill>
              </a:endParaRPr>
            </a:p>
          </p:txBody>
        </p:sp>
        <p:sp>
          <p:nvSpPr>
            <p:cNvPr id="260" name="Google Shape;260;p30"/>
            <p:cNvSpPr txBox="1"/>
            <p:nvPr/>
          </p:nvSpPr>
          <p:spPr>
            <a:xfrm>
              <a:off x="3032457"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4</a:t>
              </a:r>
              <a:endParaRPr sz="800">
                <a:solidFill>
                  <a:srgbClr val="D9D9D9"/>
                </a:solidFill>
              </a:endParaRPr>
            </a:p>
          </p:txBody>
        </p:sp>
        <p:sp>
          <p:nvSpPr>
            <p:cNvPr id="261" name="Google Shape;261;p30"/>
            <p:cNvSpPr txBox="1"/>
            <p:nvPr/>
          </p:nvSpPr>
          <p:spPr>
            <a:xfrm>
              <a:off x="1291075" y="406388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0%</a:t>
              </a:r>
              <a:endParaRPr sz="800">
                <a:solidFill>
                  <a:srgbClr val="D9D9D9"/>
                </a:solidFill>
              </a:endParaRPr>
            </a:p>
          </p:txBody>
        </p:sp>
        <p:sp>
          <p:nvSpPr>
            <p:cNvPr id="262" name="Google Shape;262;p30"/>
            <p:cNvSpPr txBox="1"/>
            <p:nvPr/>
          </p:nvSpPr>
          <p:spPr>
            <a:xfrm>
              <a:off x="1291075" y="380793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20%</a:t>
              </a:r>
              <a:endParaRPr sz="800">
                <a:solidFill>
                  <a:srgbClr val="D9D9D9"/>
                </a:solidFill>
              </a:endParaRPr>
            </a:p>
          </p:txBody>
        </p:sp>
        <p:sp>
          <p:nvSpPr>
            <p:cNvPr id="263" name="Google Shape;263;p30"/>
            <p:cNvSpPr txBox="1"/>
            <p:nvPr/>
          </p:nvSpPr>
          <p:spPr>
            <a:xfrm>
              <a:off x="1291075" y="355199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40%</a:t>
              </a:r>
              <a:endParaRPr sz="800">
                <a:solidFill>
                  <a:srgbClr val="D9D9D9"/>
                </a:solidFill>
              </a:endParaRPr>
            </a:p>
          </p:txBody>
        </p:sp>
        <p:sp>
          <p:nvSpPr>
            <p:cNvPr id="264" name="Google Shape;264;p30"/>
            <p:cNvSpPr txBox="1"/>
            <p:nvPr/>
          </p:nvSpPr>
          <p:spPr>
            <a:xfrm>
              <a:off x="1291075" y="329604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60%</a:t>
              </a:r>
              <a:endParaRPr sz="800">
                <a:solidFill>
                  <a:srgbClr val="D9D9D9"/>
                </a:solidFill>
              </a:endParaRPr>
            </a:p>
          </p:txBody>
        </p:sp>
        <p:sp>
          <p:nvSpPr>
            <p:cNvPr id="265" name="Google Shape;265;p30"/>
            <p:cNvSpPr txBox="1"/>
            <p:nvPr/>
          </p:nvSpPr>
          <p:spPr>
            <a:xfrm>
              <a:off x="1291075" y="304010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80%</a:t>
              </a:r>
              <a:endParaRPr sz="800">
                <a:solidFill>
                  <a:srgbClr val="D9D9D9"/>
                </a:solidFill>
              </a:endParaRPr>
            </a:p>
          </p:txBody>
        </p:sp>
        <p:sp>
          <p:nvSpPr>
            <p:cNvPr id="266" name="Google Shape;266;p30"/>
            <p:cNvSpPr txBox="1"/>
            <p:nvPr/>
          </p:nvSpPr>
          <p:spPr>
            <a:xfrm>
              <a:off x="1291075" y="278415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100%</a:t>
              </a:r>
              <a:endParaRPr sz="800">
                <a:solidFill>
                  <a:srgbClr val="D9D9D9"/>
                </a:solidFill>
              </a:endParaRPr>
            </a:p>
          </p:txBody>
        </p:sp>
        <p:sp>
          <p:nvSpPr>
            <p:cNvPr id="267" name="Google Shape;267;p30"/>
            <p:cNvSpPr txBox="1"/>
            <p:nvPr/>
          </p:nvSpPr>
          <p:spPr>
            <a:xfrm>
              <a:off x="2206299" y="4511726"/>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it" sz="800">
                  <a:solidFill>
                    <a:srgbClr val="D9D9D9"/>
                  </a:solidFill>
                </a:rPr>
                <a:t>2015</a:t>
              </a:r>
              <a:endParaRPr sz="800">
                <a:solidFill>
                  <a:srgbClr val="D9D9D9"/>
                </a:solidFill>
              </a:endParaRPr>
            </a:p>
          </p:txBody>
        </p:sp>
        <p:cxnSp>
          <p:nvCxnSpPr>
            <p:cNvPr id="268" name="Google Shape;268;p30"/>
            <p:cNvCxnSpPr>
              <a:stCxn id="269" idx="7"/>
              <a:endCxn id="270" idx="6"/>
            </p:cNvCxnSpPr>
            <p:nvPr/>
          </p:nvCxnSpPr>
          <p:spPr>
            <a:xfrm flipH="1">
              <a:off x="1953668" y="3664288"/>
              <a:ext cx="414600" cy="282600"/>
            </a:xfrm>
            <a:prstGeom prst="straightConnector1">
              <a:avLst/>
            </a:prstGeom>
            <a:noFill/>
            <a:ln cap="flat" cmpd="sng" w="19050">
              <a:solidFill>
                <a:srgbClr val="D9D9D9"/>
              </a:solidFill>
              <a:prstDash val="solid"/>
              <a:round/>
              <a:headEnd len="med" w="med" type="none"/>
              <a:tailEnd len="med" w="med" type="none"/>
            </a:ln>
          </p:spPr>
        </p:cxnSp>
        <p:cxnSp>
          <p:nvCxnSpPr>
            <p:cNvPr id="271" name="Google Shape;271;p30"/>
            <p:cNvCxnSpPr/>
            <p:nvPr/>
          </p:nvCxnSpPr>
          <p:spPr>
            <a:xfrm>
              <a:off x="1729245"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72" name="Google Shape;272;p30"/>
            <p:cNvCxnSpPr/>
            <p:nvPr/>
          </p:nvCxnSpPr>
          <p:spPr>
            <a:xfrm>
              <a:off x="1729245"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73" name="Google Shape;273;p30"/>
            <p:cNvCxnSpPr/>
            <p:nvPr/>
          </p:nvCxnSpPr>
          <p:spPr>
            <a:xfrm>
              <a:off x="1729245"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74" name="Google Shape;274;p30"/>
            <p:cNvCxnSpPr/>
            <p:nvPr/>
          </p:nvCxnSpPr>
          <p:spPr>
            <a:xfrm>
              <a:off x="1729245"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75" name="Google Shape;275;p30"/>
            <p:cNvCxnSpPr/>
            <p:nvPr/>
          </p:nvCxnSpPr>
          <p:spPr>
            <a:xfrm>
              <a:off x="1729245"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76" name="Google Shape;276;p30"/>
            <p:cNvCxnSpPr>
              <a:stCxn id="263" idx="3"/>
              <a:endCxn id="270" idx="5"/>
            </p:cNvCxnSpPr>
            <p:nvPr/>
          </p:nvCxnSpPr>
          <p:spPr>
            <a:xfrm>
              <a:off x="1735075" y="3648740"/>
              <a:ext cx="206100" cy="328200"/>
            </a:xfrm>
            <a:prstGeom prst="straightConnector1">
              <a:avLst/>
            </a:prstGeom>
            <a:noFill/>
            <a:ln cap="flat" cmpd="sng" w="19050">
              <a:solidFill>
                <a:srgbClr val="D9D9D9"/>
              </a:solidFill>
              <a:prstDash val="solid"/>
              <a:round/>
              <a:headEnd len="med" w="med" type="none"/>
              <a:tailEnd len="med" w="med" type="none"/>
            </a:ln>
          </p:spPr>
        </p:cxnSp>
        <p:cxnSp>
          <p:nvCxnSpPr>
            <p:cNvPr id="277" name="Google Shape;277;p30"/>
            <p:cNvCxnSpPr>
              <a:stCxn id="269" idx="3"/>
              <a:endCxn id="278" idx="7"/>
            </p:cNvCxnSpPr>
            <p:nvPr/>
          </p:nvCxnSpPr>
          <p:spPr>
            <a:xfrm flipH="1" rot="10800000">
              <a:off x="2307811" y="3249546"/>
              <a:ext cx="499500" cy="475200"/>
            </a:xfrm>
            <a:prstGeom prst="straightConnector1">
              <a:avLst/>
            </a:prstGeom>
            <a:noFill/>
            <a:ln cap="flat" cmpd="sng" w="19050">
              <a:solidFill>
                <a:srgbClr val="D9D9D9"/>
              </a:solidFill>
              <a:prstDash val="solid"/>
              <a:round/>
              <a:headEnd len="med" w="med" type="none"/>
              <a:tailEnd len="med" w="med" type="none"/>
            </a:ln>
          </p:spPr>
        </p:cxnSp>
        <p:cxnSp>
          <p:nvCxnSpPr>
            <p:cNvPr id="279" name="Google Shape;279;p30"/>
            <p:cNvCxnSpPr>
              <a:stCxn id="278" idx="5"/>
              <a:endCxn id="280" idx="5"/>
            </p:cNvCxnSpPr>
            <p:nvPr/>
          </p:nvCxnSpPr>
          <p:spPr>
            <a:xfrm>
              <a:off x="2807412" y="3309933"/>
              <a:ext cx="424500" cy="414900"/>
            </a:xfrm>
            <a:prstGeom prst="straightConnector1">
              <a:avLst/>
            </a:prstGeom>
            <a:noFill/>
            <a:ln cap="flat" cmpd="sng" w="19050">
              <a:solidFill>
                <a:srgbClr val="D9D9D9"/>
              </a:solidFill>
              <a:prstDash val="solid"/>
              <a:round/>
              <a:headEnd len="med" w="med" type="none"/>
              <a:tailEnd len="med" w="med" type="none"/>
            </a:ln>
          </p:spPr>
        </p:cxnSp>
        <p:cxnSp>
          <p:nvCxnSpPr>
            <p:cNvPr id="281" name="Google Shape;281;p30"/>
            <p:cNvCxnSpPr/>
            <p:nvPr/>
          </p:nvCxnSpPr>
          <p:spPr>
            <a:xfrm>
              <a:off x="1729245"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278" name="Google Shape;278;p30"/>
            <p:cNvSpPr/>
            <p:nvPr/>
          </p:nvSpPr>
          <p:spPr>
            <a:xfrm>
              <a:off x="2734433" y="3236955"/>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0"/>
            <p:cNvSpPr/>
            <p:nvPr/>
          </p:nvSpPr>
          <p:spPr>
            <a:xfrm>
              <a:off x="2295290" y="3651767"/>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0"/>
            <p:cNvSpPr/>
            <p:nvPr/>
          </p:nvSpPr>
          <p:spPr>
            <a:xfrm>
              <a:off x="1868080" y="3904111"/>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0"/>
            <p:cNvSpPr/>
            <p:nvPr/>
          </p:nvSpPr>
          <p:spPr>
            <a:xfrm>
              <a:off x="3159046" y="365178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30"/>
          <p:cNvGrpSpPr/>
          <p:nvPr/>
        </p:nvGrpSpPr>
        <p:grpSpPr>
          <a:xfrm>
            <a:off x="3737550" y="2784155"/>
            <a:ext cx="2121833" cy="2057296"/>
            <a:chOff x="3737550" y="2784155"/>
            <a:chExt cx="2121833" cy="2057296"/>
          </a:xfrm>
        </p:grpSpPr>
        <p:grpSp>
          <p:nvGrpSpPr>
            <p:cNvPr id="283" name="Google Shape;283;p30"/>
            <p:cNvGrpSpPr/>
            <p:nvPr/>
          </p:nvGrpSpPr>
          <p:grpSpPr>
            <a:xfrm>
              <a:off x="3737550" y="2784155"/>
              <a:ext cx="2121833" cy="2057296"/>
              <a:chOff x="3737550" y="2784155"/>
              <a:chExt cx="2121833" cy="2057296"/>
            </a:xfrm>
          </p:grpSpPr>
          <p:sp>
            <p:nvSpPr>
              <p:cNvPr id="284" name="Google Shape;284;p30"/>
              <p:cNvSpPr txBox="1"/>
              <p:nvPr/>
            </p:nvSpPr>
            <p:spPr>
              <a:xfrm>
                <a:off x="4217482"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1</a:t>
                </a:r>
                <a:endParaRPr sz="800">
                  <a:solidFill>
                    <a:srgbClr val="D9D9D9"/>
                  </a:solidFill>
                </a:endParaRPr>
              </a:p>
            </p:txBody>
          </p:sp>
          <p:sp>
            <p:nvSpPr>
              <p:cNvPr id="285" name="Google Shape;285;p30"/>
              <p:cNvSpPr txBox="1"/>
              <p:nvPr/>
            </p:nvSpPr>
            <p:spPr>
              <a:xfrm>
                <a:off x="4710374" y="4525251"/>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it" sz="800">
                    <a:solidFill>
                      <a:srgbClr val="D9D9D9"/>
                    </a:solidFill>
                  </a:rPr>
                  <a:t>2016</a:t>
                </a:r>
                <a:endParaRPr sz="800">
                  <a:solidFill>
                    <a:srgbClr val="D9D9D9"/>
                  </a:solidFill>
                </a:endParaRPr>
              </a:p>
            </p:txBody>
          </p:sp>
          <p:sp>
            <p:nvSpPr>
              <p:cNvPr id="286" name="Google Shape;286;p30"/>
              <p:cNvSpPr txBox="1"/>
              <p:nvPr/>
            </p:nvSpPr>
            <p:spPr>
              <a:xfrm>
                <a:off x="46518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2</a:t>
                </a:r>
                <a:endParaRPr sz="800">
                  <a:solidFill>
                    <a:srgbClr val="D9D9D9"/>
                  </a:solidFill>
                </a:endParaRPr>
              </a:p>
            </p:txBody>
          </p:sp>
          <p:sp>
            <p:nvSpPr>
              <p:cNvPr id="287" name="Google Shape;287;p30"/>
              <p:cNvSpPr txBox="1"/>
              <p:nvPr/>
            </p:nvSpPr>
            <p:spPr>
              <a:xfrm>
                <a:off x="50862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3</a:t>
                </a:r>
                <a:endParaRPr sz="800">
                  <a:solidFill>
                    <a:srgbClr val="D9D9D9"/>
                  </a:solidFill>
                </a:endParaRPr>
              </a:p>
            </p:txBody>
          </p:sp>
          <p:sp>
            <p:nvSpPr>
              <p:cNvPr id="288" name="Google Shape;288;p30"/>
              <p:cNvSpPr txBox="1"/>
              <p:nvPr/>
            </p:nvSpPr>
            <p:spPr>
              <a:xfrm>
                <a:off x="55206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4</a:t>
                </a:r>
                <a:endParaRPr sz="800">
                  <a:solidFill>
                    <a:srgbClr val="D9D9D9"/>
                  </a:solidFill>
                </a:endParaRPr>
              </a:p>
            </p:txBody>
          </p:sp>
          <p:sp>
            <p:nvSpPr>
              <p:cNvPr id="289" name="Google Shape;289;p30"/>
              <p:cNvSpPr txBox="1"/>
              <p:nvPr/>
            </p:nvSpPr>
            <p:spPr>
              <a:xfrm>
                <a:off x="3737550" y="406388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0%</a:t>
                </a:r>
                <a:endParaRPr sz="800">
                  <a:solidFill>
                    <a:srgbClr val="D9D9D9"/>
                  </a:solidFill>
                </a:endParaRPr>
              </a:p>
            </p:txBody>
          </p:sp>
          <p:sp>
            <p:nvSpPr>
              <p:cNvPr id="290" name="Google Shape;290;p30"/>
              <p:cNvSpPr txBox="1"/>
              <p:nvPr/>
            </p:nvSpPr>
            <p:spPr>
              <a:xfrm>
                <a:off x="3737550" y="380793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20%</a:t>
                </a:r>
                <a:endParaRPr sz="800">
                  <a:solidFill>
                    <a:srgbClr val="D9D9D9"/>
                  </a:solidFill>
                </a:endParaRPr>
              </a:p>
            </p:txBody>
          </p:sp>
          <p:sp>
            <p:nvSpPr>
              <p:cNvPr id="291" name="Google Shape;291;p30"/>
              <p:cNvSpPr txBox="1"/>
              <p:nvPr/>
            </p:nvSpPr>
            <p:spPr>
              <a:xfrm>
                <a:off x="3745239" y="355199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40%</a:t>
                </a:r>
                <a:endParaRPr sz="800">
                  <a:solidFill>
                    <a:srgbClr val="D9D9D9"/>
                  </a:solidFill>
                </a:endParaRPr>
              </a:p>
            </p:txBody>
          </p:sp>
          <p:sp>
            <p:nvSpPr>
              <p:cNvPr id="292" name="Google Shape;292;p30"/>
              <p:cNvSpPr txBox="1"/>
              <p:nvPr/>
            </p:nvSpPr>
            <p:spPr>
              <a:xfrm>
                <a:off x="3737550" y="329604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60%</a:t>
                </a:r>
                <a:endParaRPr sz="800">
                  <a:solidFill>
                    <a:srgbClr val="D9D9D9"/>
                  </a:solidFill>
                </a:endParaRPr>
              </a:p>
            </p:txBody>
          </p:sp>
          <p:sp>
            <p:nvSpPr>
              <p:cNvPr id="293" name="Google Shape;293;p30"/>
              <p:cNvSpPr txBox="1"/>
              <p:nvPr/>
            </p:nvSpPr>
            <p:spPr>
              <a:xfrm>
                <a:off x="3737550" y="304010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80%</a:t>
                </a:r>
                <a:endParaRPr sz="800">
                  <a:solidFill>
                    <a:srgbClr val="D9D9D9"/>
                  </a:solidFill>
                </a:endParaRPr>
              </a:p>
            </p:txBody>
          </p:sp>
          <p:sp>
            <p:nvSpPr>
              <p:cNvPr id="294" name="Google Shape;294;p30"/>
              <p:cNvSpPr txBox="1"/>
              <p:nvPr/>
            </p:nvSpPr>
            <p:spPr>
              <a:xfrm>
                <a:off x="3737550" y="278415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100%</a:t>
                </a:r>
                <a:endParaRPr sz="800">
                  <a:solidFill>
                    <a:srgbClr val="D9D9D9"/>
                  </a:solidFill>
                </a:endParaRPr>
              </a:p>
            </p:txBody>
          </p:sp>
          <p:cxnSp>
            <p:nvCxnSpPr>
              <p:cNvPr id="295" name="Google Shape;295;p30"/>
              <p:cNvCxnSpPr>
                <a:stCxn id="296" idx="6"/>
                <a:endCxn id="297" idx="6"/>
              </p:cNvCxnSpPr>
              <p:nvPr/>
            </p:nvCxnSpPr>
            <p:spPr>
              <a:xfrm flipH="1">
                <a:off x="4433905" y="3904692"/>
                <a:ext cx="431400" cy="57300"/>
              </a:xfrm>
              <a:prstGeom prst="straightConnector1">
                <a:avLst/>
              </a:prstGeom>
              <a:noFill/>
              <a:ln cap="flat" cmpd="sng" w="19050">
                <a:solidFill>
                  <a:srgbClr val="D9D9D9"/>
                </a:solidFill>
                <a:prstDash val="solid"/>
                <a:round/>
                <a:headEnd len="med" w="med" type="none"/>
                <a:tailEnd len="med" w="med" type="none"/>
              </a:ln>
            </p:spPr>
          </p:cxnSp>
          <p:cxnSp>
            <p:nvCxnSpPr>
              <p:cNvPr id="298" name="Google Shape;298;p30"/>
              <p:cNvCxnSpPr/>
              <p:nvPr/>
            </p:nvCxnSpPr>
            <p:spPr>
              <a:xfrm>
                <a:off x="4217470"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99" name="Google Shape;299;p30"/>
              <p:cNvCxnSpPr/>
              <p:nvPr/>
            </p:nvCxnSpPr>
            <p:spPr>
              <a:xfrm>
                <a:off x="4217470"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00" name="Google Shape;300;p30"/>
              <p:cNvCxnSpPr/>
              <p:nvPr/>
            </p:nvCxnSpPr>
            <p:spPr>
              <a:xfrm>
                <a:off x="4217470"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01" name="Google Shape;301;p30"/>
              <p:cNvCxnSpPr/>
              <p:nvPr/>
            </p:nvCxnSpPr>
            <p:spPr>
              <a:xfrm>
                <a:off x="4217470"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02" name="Google Shape;302;p30"/>
              <p:cNvCxnSpPr/>
              <p:nvPr/>
            </p:nvCxnSpPr>
            <p:spPr>
              <a:xfrm>
                <a:off x="4217470"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03" name="Google Shape;303;p30"/>
              <p:cNvCxnSpPr>
                <a:stCxn id="291" idx="3"/>
              </p:cNvCxnSpPr>
              <p:nvPr/>
            </p:nvCxnSpPr>
            <p:spPr>
              <a:xfrm>
                <a:off x="4230039" y="3648740"/>
                <a:ext cx="150600" cy="276600"/>
              </a:xfrm>
              <a:prstGeom prst="straightConnector1">
                <a:avLst/>
              </a:prstGeom>
              <a:noFill/>
              <a:ln cap="flat" cmpd="sng" w="19050">
                <a:solidFill>
                  <a:srgbClr val="D9D9D9"/>
                </a:solidFill>
                <a:prstDash val="solid"/>
                <a:round/>
                <a:headEnd len="med" w="med" type="none"/>
                <a:tailEnd len="med" w="med" type="none"/>
              </a:ln>
            </p:spPr>
          </p:cxnSp>
          <p:cxnSp>
            <p:nvCxnSpPr>
              <p:cNvPr id="304" name="Google Shape;304;p30"/>
              <p:cNvCxnSpPr>
                <a:stCxn id="296" idx="3"/>
                <a:endCxn id="305" idx="7"/>
              </p:cNvCxnSpPr>
              <p:nvPr/>
            </p:nvCxnSpPr>
            <p:spPr>
              <a:xfrm flipH="1" rot="10800000">
                <a:off x="4792327" y="3664321"/>
                <a:ext cx="492600" cy="270600"/>
              </a:xfrm>
              <a:prstGeom prst="straightConnector1">
                <a:avLst/>
              </a:prstGeom>
              <a:noFill/>
              <a:ln cap="flat" cmpd="sng" w="19050">
                <a:solidFill>
                  <a:srgbClr val="D9D9D9"/>
                </a:solidFill>
                <a:prstDash val="solid"/>
                <a:round/>
                <a:headEnd len="med" w="med" type="none"/>
                <a:tailEnd len="med" w="med" type="none"/>
              </a:ln>
            </p:spPr>
          </p:cxnSp>
          <p:cxnSp>
            <p:nvCxnSpPr>
              <p:cNvPr id="306" name="Google Shape;306;p30"/>
              <p:cNvCxnSpPr>
                <a:stCxn id="305" idx="2"/>
                <a:endCxn id="307" idx="6"/>
              </p:cNvCxnSpPr>
              <p:nvPr/>
            </p:nvCxnSpPr>
            <p:spPr>
              <a:xfrm flipH="1" rot="10800000">
                <a:off x="5211997" y="3584730"/>
                <a:ext cx="528600" cy="109800"/>
              </a:xfrm>
              <a:prstGeom prst="straightConnector1">
                <a:avLst/>
              </a:prstGeom>
              <a:noFill/>
              <a:ln cap="flat" cmpd="sng" w="19050">
                <a:solidFill>
                  <a:srgbClr val="D9D9D9"/>
                </a:solidFill>
                <a:prstDash val="solid"/>
                <a:round/>
                <a:headEnd len="med" w="med" type="none"/>
                <a:tailEnd len="med" w="med" type="none"/>
              </a:ln>
            </p:spPr>
          </p:cxnSp>
          <p:cxnSp>
            <p:nvCxnSpPr>
              <p:cNvPr id="308" name="Google Shape;308;p30"/>
              <p:cNvCxnSpPr/>
              <p:nvPr/>
            </p:nvCxnSpPr>
            <p:spPr>
              <a:xfrm>
                <a:off x="4217470"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305" name="Google Shape;305;p30"/>
              <p:cNvSpPr/>
              <p:nvPr/>
            </p:nvSpPr>
            <p:spPr>
              <a:xfrm>
                <a:off x="5211997" y="365178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0"/>
              <p:cNvSpPr/>
              <p:nvPr/>
            </p:nvSpPr>
            <p:spPr>
              <a:xfrm>
                <a:off x="4779805" y="386194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0"/>
              <p:cNvSpPr/>
              <p:nvPr/>
            </p:nvSpPr>
            <p:spPr>
              <a:xfrm>
                <a:off x="4348371" y="391917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30"/>
            <p:cNvSpPr/>
            <p:nvPr/>
          </p:nvSpPr>
          <p:spPr>
            <a:xfrm>
              <a:off x="5654980" y="354197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30"/>
          <p:cNvGrpSpPr/>
          <p:nvPr/>
        </p:nvGrpSpPr>
        <p:grpSpPr>
          <a:xfrm>
            <a:off x="6043904" y="2784155"/>
            <a:ext cx="2079978" cy="2036296"/>
            <a:chOff x="6043904" y="2784155"/>
            <a:chExt cx="2079978" cy="2036296"/>
          </a:xfrm>
        </p:grpSpPr>
        <p:sp>
          <p:nvSpPr>
            <p:cNvPr id="310" name="Google Shape;310;p30"/>
            <p:cNvSpPr txBox="1"/>
            <p:nvPr/>
          </p:nvSpPr>
          <p:spPr>
            <a:xfrm>
              <a:off x="6974887" y="4504251"/>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it" sz="800">
                  <a:solidFill>
                    <a:srgbClr val="D9D9D9"/>
                  </a:solidFill>
                </a:rPr>
                <a:t>2017</a:t>
              </a:r>
              <a:endParaRPr sz="800">
                <a:solidFill>
                  <a:srgbClr val="D9D9D9"/>
                </a:solidFill>
              </a:endParaRPr>
            </a:p>
          </p:txBody>
        </p:sp>
        <p:sp>
          <p:nvSpPr>
            <p:cNvPr id="311" name="Google Shape;311;p30"/>
            <p:cNvSpPr txBox="1"/>
            <p:nvPr/>
          </p:nvSpPr>
          <p:spPr>
            <a:xfrm>
              <a:off x="6481982"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1</a:t>
              </a:r>
              <a:endParaRPr sz="800">
                <a:solidFill>
                  <a:srgbClr val="D9D9D9"/>
                </a:solidFill>
              </a:endParaRPr>
            </a:p>
          </p:txBody>
        </p:sp>
        <p:sp>
          <p:nvSpPr>
            <p:cNvPr id="312" name="Google Shape;312;p30"/>
            <p:cNvSpPr txBox="1"/>
            <p:nvPr/>
          </p:nvSpPr>
          <p:spPr>
            <a:xfrm>
              <a:off x="69163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2</a:t>
              </a:r>
              <a:endParaRPr sz="800">
                <a:solidFill>
                  <a:srgbClr val="D9D9D9"/>
                </a:solidFill>
              </a:endParaRPr>
            </a:p>
          </p:txBody>
        </p:sp>
        <p:sp>
          <p:nvSpPr>
            <p:cNvPr id="313" name="Google Shape;313;p30"/>
            <p:cNvSpPr txBox="1"/>
            <p:nvPr/>
          </p:nvSpPr>
          <p:spPr>
            <a:xfrm>
              <a:off x="73507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3</a:t>
              </a:r>
              <a:endParaRPr sz="800">
                <a:solidFill>
                  <a:srgbClr val="D9D9D9"/>
                </a:solidFill>
              </a:endParaRPr>
            </a:p>
          </p:txBody>
        </p:sp>
        <p:sp>
          <p:nvSpPr>
            <p:cNvPr id="314" name="Google Shape;314;p30"/>
            <p:cNvSpPr txBox="1"/>
            <p:nvPr/>
          </p:nvSpPr>
          <p:spPr>
            <a:xfrm>
              <a:off x="77851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t" sz="800">
                  <a:solidFill>
                    <a:srgbClr val="D9D9D9"/>
                  </a:solidFill>
                </a:rPr>
                <a:t>T</a:t>
              </a:r>
              <a:r>
                <a:rPr lang="it" sz="800">
                  <a:solidFill>
                    <a:srgbClr val="D9D9D9"/>
                  </a:solidFill>
                </a:rPr>
                <a:t>4</a:t>
              </a:r>
              <a:endParaRPr sz="800">
                <a:solidFill>
                  <a:srgbClr val="D9D9D9"/>
                </a:solidFill>
              </a:endParaRPr>
            </a:p>
          </p:txBody>
        </p:sp>
        <p:sp>
          <p:nvSpPr>
            <p:cNvPr id="315" name="Google Shape;315;p30"/>
            <p:cNvSpPr txBox="1"/>
            <p:nvPr/>
          </p:nvSpPr>
          <p:spPr>
            <a:xfrm>
              <a:off x="6043904" y="406388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0%</a:t>
              </a:r>
              <a:endParaRPr sz="800">
                <a:solidFill>
                  <a:srgbClr val="D9D9D9"/>
                </a:solidFill>
              </a:endParaRPr>
            </a:p>
          </p:txBody>
        </p:sp>
        <p:sp>
          <p:nvSpPr>
            <p:cNvPr id="316" name="Google Shape;316;p30"/>
            <p:cNvSpPr txBox="1"/>
            <p:nvPr/>
          </p:nvSpPr>
          <p:spPr>
            <a:xfrm>
              <a:off x="6043904" y="380793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20%</a:t>
              </a:r>
              <a:endParaRPr sz="800">
                <a:solidFill>
                  <a:srgbClr val="D9D9D9"/>
                </a:solidFill>
              </a:endParaRPr>
            </a:p>
          </p:txBody>
        </p:sp>
        <p:sp>
          <p:nvSpPr>
            <p:cNvPr id="317" name="Google Shape;317;p30"/>
            <p:cNvSpPr txBox="1"/>
            <p:nvPr/>
          </p:nvSpPr>
          <p:spPr>
            <a:xfrm>
              <a:off x="6043904" y="355199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40%</a:t>
              </a:r>
              <a:endParaRPr sz="800">
                <a:solidFill>
                  <a:srgbClr val="D9D9D9"/>
                </a:solidFill>
              </a:endParaRPr>
            </a:p>
          </p:txBody>
        </p:sp>
        <p:sp>
          <p:nvSpPr>
            <p:cNvPr id="318" name="Google Shape;318;p30"/>
            <p:cNvSpPr txBox="1"/>
            <p:nvPr/>
          </p:nvSpPr>
          <p:spPr>
            <a:xfrm>
              <a:off x="6043904" y="329604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60%</a:t>
              </a:r>
              <a:endParaRPr sz="800">
                <a:solidFill>
                  <a:srgbClr val="D9D9D9"/>
                </a:solidFill>
              </a:endParaRPr>
            </a:p>
          </p:txBody>
        </p:sp>
        <p:sp>
          <p:nvSpPr>
            <p:cNvPr id="319" name="Google Shape;319;p30"/>
            <p:cNvSpPr txBox="1"/>
            <p:nvPr/>
          </p:nvSpPr>
          <p:spPr>
            <a:xfrm>
              <a:off x="6043904" y="304010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80%</a:t>
              </a:r>
              <a:endParaRPr sz="800">
                <a:solidFill>
                  <a:srgbClr val="D9D9D9"/>
                </a:solidFill>
              </a:endParaRPr>
            </a:p>
          </p:txBody>
        </p:sp>
        <p:sp>
          <p:nvSpPr>
            <p:cNvPr id="320" name="Google Shape;320;p30"/>
            <p:cNvSpPr txBox="1"/>
            <p:nvPr/>
          </p:nvSpPr>
          <p:spPr>
            <a:xfrm>
              <a:off x="6043904" y="278415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it" sz="800">
                  <a:solidFill>
                    <a:srgbClr val="D9D9D9"/>
                  </a:solidFill>
                </a:rPr>
                <a:t>100%</a:t>
              </a:r>
              <a:endParaRPr sz="800">
                <a:solidFill>
                  <a:srgbClr val="D9D9D9"/>
                </a:solidFill>
              </a:endParaRPr>
            </a:p>
          </p:txBody>
        </p:sp>
        <p:cxnSp>
          <p:nvCxnSpPr>
            <p:cNvPr id="321" name="Google Shape;321;p30"/>
            <p:cNvCxnSpPr>
              <a:stCxn id="322" idx="7"/>
              <a:endCxn id="323" idx="6"/>
            </p:cNvCxnSpPr>
            <p:nvPr/>
          </p:nvCxnSpPr>
          <p:spPr>
            <a:xfrm flipH="1" rot="10800000">
              <a:off x="7552796" y="3180176"/>
              <a:ext cx="440700" cy="69300"/>
            </a:xfrm>
            <a:prstGeom prst="straightConnector1">
              <a:avLst/>
            </a:prstGeom>
            <a:noFill/>
            <a:ln cap="flat" cmpd="sng" w="19050">
              <a:solidFill>
                <a:schemeClr val="accent5"/>
              </a:solidFill>
              <a:prstDash val="solid"/>
              <a:round/>
              <a:headEnd len="med" w="med" type="none"/>
              <a:tailEnd len="med" w="med" type="none"/>
            </a:ln>
          </p:spPr>
        </p:cxnSp>
        <p:sp>
          <p:nvSpPr>
            <p:cNvPr id="323" name="Google Shape;323;p30"/>
            <p:cNvSpPr/>
            <p:nvPr/>
          </p:nvSpPr>
          <p:spPr>
            <a:xfrm>
              <a:off x="7908123" y="3137292"/>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4" name="Google Shape;324;p30"/>
            <p:cNvCxnSpPr>
              <a:stCxn id="325" idx="3"/>
              <a:endCxn id="326" idx="3"/>
            </p:cNvCxnSpPr>
            <p:nvPr/>
          </p:nvCxnSpPr>
          <p:spPr>
            <a:xfrm flipH="1">
              <a:off x="6611201" y="3724746"/>
              <a:ext cx="437100" cy="240000"/>
            </a:xfrm>
            <a:prstGeom prst="straightConnector1">
              <a:avLst/>
            </a:prstGeom>
            <a:noFill/>
            <a:ln cap="flat" cmpd="sng" w="19050">
              <a:solidFill>
                <a:schemeClr val="accent5"/>
              </a:solidFill>
              <a:prstDash val="solid"/>
              <a:round/>
              <a:headEnd len="med" w="med" type="none"/>
              <a:tailEnd len="med" w="med" type="none"/>
            </a:ln>
          </p:spPr>
        </p:cxnSp>
        <p:cxnSp>
          <p:nvCxnSpPr>
            <p:cNvPr id="327" name="Google Shape;327;p30"/>
            <p:cNvCxnSpPr/>
            <p:nvPr/>
          </p:nvCxnSpPr>
          <p:spPr>
            <a:xfrm>
              <a:off x="6481970"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28" name="Google Shape;328;p30"/>
            <p:cNvCxnSpPr/>
            <p:nvPr/>
          </p:nvCxnSpPr>
          <p:spPr>
            <a:xfrm>
              <a:off x="6481970"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29" name="Google Shape;329;p30"/>
            <p:cNvCxnSpPr/>
            <p:nvPr/>
          </p:nvCxnSpPr>
          <p:spPr>
            <a:xfrm>
              <a:off x="6481970"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30" name="Google Shape;330;p30"/>
            <p:cNvCxnSpPr/>
            <p:nvPr/>
          </p:nvCxnSpPr>
          <p:spPr>
            <a:xfrm>
              <a:off x="6481970"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31" name="Google Shape;331;p30"/>
            <p:cNvCxnSpPr/>
            <p:nvPr/>
          </p:nvCxnSpPr>
          <p:spPr>
            <a:xfrm>
              <a:off x="6481970"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32" name="Google Shape;332;p30"/>
            <p:cNvCxnSpPr/>
            <p:nvPr/>
          </p:nvCxnSpPr>
          <p:spPr>
            <a:xfrm>
              <a:off x="6462950" y="3565030"/>
              <a:ext cx="178500" cy="377100"/>
            </a:xfrm>
            <a:prstGeom prst="straightConnector1">
              <a:avLst/>
            </a:prstGeom>
            <a:noFill/>
            <a:ln cap="flat" cmpd="sng" w="19050">
              <a:solidFill>
                <a:schemeClr val="accent5"/>
              </a:solidFill>
              <a:prstDash val="solid"/>
              <a:round/>
              <a:headEnd len="med" w="med" type="none"/>
              <a:tailEnd len="med" w="med" type="none"/>
            </a:ln>
          </p:spPr>
        </p:cxnSp>
        <p:cxnSp>
          <p:nvCxnSpPr>
            <p:cNvPr id="333" name="Google Shape;333;p30"/>
            <p:cNvCxnSpPr>
              <a:stCxn id="325" idx="7"/>
              <a:endCxn id="322" idx="7"/>
            </p:cNvCxnSpPr>
            <p:nvPr/>
          </p:nvCxnSpPr>
          <p:spPr>
            <a:xfrm flipH="1" rot="10800000">
              <a:off x="7108759" y="3249388"/>
              <a:ext cx="444000" cy="414900"/>
            </a:xfrm>
            <a:prstGeom prst="straightConnector1">
              <a:avLst/>
            </a:prstGeom>
            <a:noFill/>
            <a:ln cap="flat" cmpd="sng" w="19050">
              <a:solidFill>
                <a:schemeClr val="accent5"/>
              </a:solidFill>
              <a:prstDash val="solid"/>
              <a:round/>
              <a:headEnd len="med" w="med" type="none"/>
              <a:tailEnd len="med" w="med" type="none"/>
            </a:ln>
          </p:spPr>
        </p:cxnSp>
        <p:cxnSp>
          <p:nvCxnSpPr>
            <p:cNvPr id="334" name="Google Shape;334;p30"/>
            <p:cNvCxnSpPr/>
            <p:nvPr/>
          </p:nvCxnSpPr>
          <p:spPr>
            <a:xfrm>
              <a:off x="6481970"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322" name="Google Shape;322;p30"/>
            <p:cNvSpPr/>
            <p:nvPr/>
          </p:nvSpPr>
          <p:spPr>
            <a:xfrm>
              <a:off x="7479818" y="3236955"/>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7035780" y="3651767"/>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a:off x="6598816" y="3891809"/>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Diagramma del ciclo</a:t>
            </a:r>
            <a:endParaRPr/>
          </a:p>
        </p:txBody>
      </p:sp>
      <p:sp>
        <p:nvSpPr>
          <p:cNvPr id="340" name="Google Shape;340;p31"/>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it" sz="1600">
                <a:solidFill>
                  <a:srgbClr val="FFFFFF"/>
                </a:solidFill>
                <a:latin typeface="Montserrat"/>
                <a:ea typeface="Montserrat"/>
                <a:cs typeface="Montserrat"/>
                <a:sym typeface="Montserrat"/>
              </a:rPr>
              <a:t>Prototipo</a:t>
            </a:r>
            <a:endParaRPr/>
          </a:p>
        </p:txBody>
      </p:sp>
      <p:sp>
        <p:nvSpPr>
          <p:cNvPr id="341" name="Google Shape;341;p31"/>
          <p:cNvSpPr txBox="1"/>
          <p:nvPr/>
        </p:nvSpPr>
        <p:spPr>
          <a:xfrm>
            <a:off x="812750" y="2328678"/>
            <a:ext cx="1991400" cy="69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t" sz="1000">
                <a:solidFill>
                  <a:srgbClr val="D9D9D9"/>
                </a:solidFill>
                <a:latin typeface="Lato"/>
                <a:ea typeface="Lato"/>
                <a:cs typeface="Lato"/>
                <a:sym typeface="Lato"/>
              </a:rPr>
              <a:t>Inserisci qui il testo Inserisci qui il testo Inserisci qui il testo.</a:t>
            </a:r>
            <a:endParaRPr sz="1000">
              <a:solidFill>
                <a:srgbClr val="D9D9D9"/>
              </a:solidFill>
              <a:latin typeface="Lato"/>
              <a:ea typeface="Lato"/>
              <a:cs typeface="Lato"/>
              <a:sym typeface="Lato"/>
            </a:endParaRPr>
          </a:p>
        </p:txBody>
      </p:sp>
      <p:sp>
        <p:nvSpPr>
          <p:cNvPr id="342" name="Google Shape;342;p31"/>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it" sz="1600">
                <a:solidFill>
                  <a:srgbClr val="FFFFFF"/>
                </a:solidFill>
                <a:latin typeface="Montserrat"/>
                <a:ea typeface="Montserrat"/>
                <a:cs typeface="Montserrat"/>
                <a:sym typeface="Montserrat"/>
              </a:rPr>
              <a:t>Condividi</a:t>
            </a:r>
            <a:endParaRPr/>
          </a:p>
        </p:txBody>
      </p:sp>
      <p:sp>
        <p:nvSpPr>
          <p:cNvPr id="343" name="Google Shape;343;p31"/>
          <p:cNvSpPr txBox="1"/>
          <p:nvPr/>
        </p:nvSpPr>
        <p:spPr>
          <a:xfrm>
            <a:off x="812750" y="3741478"/>
            <a:ext cx="1991400" cy="69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t" sz="1000">
                <a:solidFill>
                  <a:schemeClr val="dk2"/>
                </a:solidFill>
                <a:latin typeface="Lato"/>
                <a:ea typeface="Lato"/>
                <a:cs typeface="Lato"/>
                <a:sym typeface="Lato"/>
              </a:rPr>
              <a:t>Inserisci qui il testo Inserisci qui il testo Inserisci qui il testo.</a:t>
            </a:r>
            <a:endParaRPr sz="1000">
              <a:solidFill>
                <a:schemeClr val="dk2"/>
              </a:solidFill>
              <a:latin typeface="Lato"/>
              <a:ea typeface="Lato"/>
              <a:cs typeface="Lato"/>
              <a:sym typeface="Lato"/>
            </a:endParaRPr>
          </a:p>
          <a:p>
            <a:pPr indent="0" lvl="0" marL="0" rtl="0" algn="l">
              <a:lnSpc>
                <a:spcPct val="115000"/>
              </a:lnSpc>
              <a:spcBef>
                <a:spcPts val="1600"/>
              </a:spcBef>
              <a:spcAft>
                <a:spcPts val="1600"/>
              </a:spcAft>
              <a:buNone/>
            </a:pPr>
            <a:r>
              <a:t/>
            </a:r>
            <a:endParaRPr sz="1000">
              <a:solidFill>
                <a:srgbClr val="D9D9D9"/>
              </a:solidFill>
              <a:latin typeface="Lato"/>
              <a:ea typeface="Lato"/>
              <a:cs typeface="Lato"/>
              <a:sym typeface="Lato"/>
            </a:endParaRPr>
          </a:p>
        </p:txBody>
      </p:sp>
      <p:sp>
        <p:nvSpPr>
          <p:cNvPr id="344" name="Google Shape;344;p31"/>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it" sz="1600">
                <a:solidFill>
                  <a:srgbClr val="FFFFFF"/>
                </a:solidFill>
                <a:latin typeface="Montserrat"/>
                <a:ea typeface="Montserrat"/>
                <a:cs typeface="Montserrat"/>
                <a:sym typeface="Montserrat"/>
              </a:rPr>
              <a:t>Perfeziona</a:t>
            </a:r>
            <a:endParaRPr/>
          </a:p>
        </p:txBody>
      </p:sp>
      <p:sp>
        <p:nvSpPr>
          <p:cNvPr id="345" name="Google Shape;345;p31"/>
          <p:cNvSpPr txBox="1"/>
          <p:nvPr/>
        </p:nvSpPr>
        <p:spPr>
          <a:xfrm>
            <a:off x="6548585" y="2328678"/>
            <a:ext cx="1991400" cy="69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t" sz="1000">
                <a:solidFill>
                  <a:schemeClr val="dk2"/>
                </a:solidFill>
                <a:latin typeface="Lato"/>
                <a:ea typeface="Lato"/>
                <a:cs typeface="Lato"/>
                <a:sym typeface="Lato"/>
              </a:rPr>
              <a:t>Inserisci qui il testo Inserisci qui il testo Inserisci qui il testo.</a:t>
            </a:r>
            <a:endParaRPr sz="1000">
              <a:solidFill>
                <a:schemeClr val="dk2"/>
              </a:solidFill>
              <a:latin typeface="Lato"/>
              <a:ea typeface="Lato"/>
              <a:cs typeface="Lato"/>
              <a:sym typeface="Lato"/>
            </a:endParaRPr>
          </a:p>
          <a:p>
            <a:pPr indent="0" lvl="0" marL="0" rtl="0" algn="l">
              <a:lnSpc>
                <a:spcPct val="115000"/>
              </a:lnSpc>
              <a:spcBef>
                <a:spcPts val="1600"/>
              </a:spcBef>
              <a:spcAft>
                <a:spcPts val="1600"/>
              </a:spcAft>
              <a:buNone/>
            </a:pPr>
            <a:r>
              <a:t/>
            </a:r>
            <a:endParaRPr sz="1000">
              <a:solidFill>
                <a:srgbClr val="D9D9D9"/>
              </a:solidFill>
              <a:latin typeface="Lato"/>
              <a:ea typeface="Lato"/>
              <a:cs typeface="Lato"/>
              <a:sym typeface="Lato"/>
            </a:endParaRPr>
          </a:p>
        </p:txBody>
      </p:sp>
      <p:sp>
        <p:nvSpPr>
          <p:cNvPr id="346" name="Google Shape;346;p31"/>
          <p:cNvSpPr txBox="1"/>
          <p:nvPr/>
        </p:nvSpPr>
        <p:spPr>
          <a:xfrm>
            <a:off x="6548573" y="3320125"/>
            <a:ext cx="21888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it" sz="1600">
                <a:solidFill>
                  <a:srgbClr val="FFFFFF"/>
                </a:solidFill>
                <a:latin typeface="Montserrat"/>
                <a:ea typeface="Montserrat"/>
                <a:cs typeface="Montserrat"/>
                <a:sym typeface="Montserrat"/>
              </a:rPr>
              <a:t>Ottieni feedback</a:t>
            </a:r>
            <a:endParaRPr/>
          </a:p>
        </p:txBody>
      </p:sp>
      <p:sp>
        <p:nvSpPr>
          <p:cNvPr id="347" name="Google Shape;347;p31"/>
          <p:cNvSpPr txBox="1"/>
          <p:nvPr/>
        </p:nvSpPr>
        <p:spPr>
          <a:xfrm>
            <a:off x="6548585" y="3741478"/>
            <a:ext cx="1991400" cy="69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t" sz="1000">
                <a:solidFill>
                  <a:schemeClr val="dk2"/>
                </a:solidFill>
                <a:latin typeface="Lato"/>
                <a:ea typeface="Lato"/>
                <a:cs typeface="Lato"/>
                <a:sym typeface="Lato"/>
              </a:rPr>
              <a:t>Inserisci qui il testo Inserisci qui il testo Inserisci qui il testo.</a:t>
            </a:r>
            <a:endParaRPr sz="1000">
              <a:solidFill>
                <a:schemeClr val="dk2"/>
              </a:solidFill>
              <a:latin typeface="Lato"/>
              <a:ea typeface="Lato"/>
              <a:cs typeface="Lato"/>
              <a:sym typeface="Lato"/>
            </a:endParaRPr>
          </a:p>
          <a:p>
            <a:pPr indent="0" lvl="0" marL="0" rtl="0" algn="l">
              <a:lnSpc>
                <a:spcPct val="115000"/>
              </a:lnSpc>
              <a:spcBef>
                <a:spcPts val="1600"/>
              </a:spcBef>
              <a:spcAft>
                <a:spcPts val="1600"/>
              </a:spcAft>
              <a:buNone/>
            </a:pPr>
            <a:r>
              <a:t/>
            </a:r>
            <a:endParaRPr sz="1000">
              <a:solidFill>
                <a:srgbClr val="D9D9D9"/>
              </a:solidFill>
              <a:latin typeface="Lato"/>
              <a:ea typeface="Lato"/>
              <a:cs typeface="Lato"/>
              <a:sym typeface="Lato"/>
            </a:endParaRPr>
          </a:p>
        </p:txBody>
      </p:sp>
      <p:cxnSp>
        <p:nvCxnSpPr>
          <p:cNvPr id="348" name="Google Shape;348;p31"/>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49" name="Google Shape;349;p31"/>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50" name="Google Shape;350;p31"/>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51" name="Google Shape;351;p31"/>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52" name="Google Shape;352;p31"/>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31"/>
          <p:cNvGrpSpPr/>
          <p:nvPr/>
        </p:nvGrpSpPr>
        <p:grpSpPr>
          <a:xfrm>
            <a:off x="3078687" y="2700858"/>
            <a:ext cx="737729" cy="737729"/>
            <a:chOff x="2920647" y="2157958"/>
            <a:chExt cx="827700" cy="827700"/>
          </a:xfrm>
        </p:grpSpPr>
        <p:sp>
          <p:nvSpPr>
            <p:cNvPr id="357" name="Google Shape;357;p31"/>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 name="Google Shape;359;p31"/>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it"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60" name="Google Shape;360;p31"/>
          <p:cNvGrpSpPr/>
          <p:nvPr/>
        </p:nvGrpSpPr>
        <p:grpSpPr>
          <a:xfrm rot="-5400000">
            <a:off x="4225338" y="3802929"/>
            <a:ext cx="737729" cy="737729"/>
            <a:chOff x="2920647" y="2157958"/>
            <a:chExt cx="827700" cy="827700"/>
          </a:xfrm>
        </p:grpSpPr>
        <p:sp>
          <p:nvSpPr>
            <p:cNvPr id="361" name="Google Shape;361;p31"/>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31"/>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it"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64" name="Google Shape;364;p31"/>
          <p:cNvGrpSpPr/>
          <p:nvPr/>
        </p:nvGrpSpPr>
        <p:grpSpPr>
          <a:xfrm>
            <a:off x="5313093" y="2700655"/>
            <a:ext cx="737804" cy="737804"/>
            <a:chOff x="5428888" y="2158023"/>
            <a:chExt cx="828900" cy="828900"/>
          </a:xfrm>
        </p:grpSpPr>
        <p:sp>
          <p:nvSpPr>
            <p:cNvPr id="365" name="Google Shape;365;p31"/>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 name="Google Shape;367;p31"/>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it"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68" name="Google Shape;368;p31"/>
          <p:cNvGrpSpPr/>
          <p:nvPr/>
        </p:nvGrpSpPr>
        <p:grpSpPr>
          <a:xfrm rot="5400000">
            <a:off x="4193370" y="1569752"/>
            <a:ext cx="737729" cy="737729"/>
            <a:chOff x="2920647" y="2157958"/>
            <a:chExt cx="827700" cy="827700"/>
          </a:xfrm>
        </p:grpSpPr>
        <p:sp>
          <p:nvSpPr>
            <p:cNvPr id="369" name="Google Shape;369;p31"/>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31"/>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it"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72" name="Google Shape;372;p31"/>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6" name="Shape 376"/>
        <p:cNvGrpSpPr/>
        <p:nvPr/>
      </p:nvGrpSpPr>
      <p:grpSpPr>
        <a:xfrm>
          <a:off x="0" y="0"/>
          <a:ext cx="0" cy="0"/>
          <a:chOff x="0" y="0"/>
          <a:chExt cx="0" cy="0"/>
        </a:xfrm>
      </p:grpSpPr>
      <p:sp>
        <p:nvSpPr>
          <p:cNvPr id="377" name="Google Shape;377;p32"/>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t"/>
              <a:t>Presentazione: Inserisci qui il testo</a:t>
            </a:r>
            <a:endParaRPr/>
          </a:p>
        </p:txBody>
      </p:sp>
      <p:sp>
        <p:nvSpPr>
          <p:cNvPr id="378" name="Google Shape;378;p32"/>
          <p:cNvSpPr txBox="1"/>
          <p:nvPr>
            <p:ph idx="1" type="subTitle"/>
          </p:nvPr>
        </p:nvSpPr>
        <p:spPr>
          <a:xfrm>
            <a:off x="1297500" y="934650"/>
            <a:ext cx="6750600" cy="437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it">
                <a:latin typeface="Montserrat"/>
                <a:ea typeface="Montserrat"/>
                <a:cs typeface="Montserrat"/>
                <a:sym typeface="Montserrat"/>
              </a:rPr>
              <a:t>Mostra come i tuoi strumenti funzionano su diversi dispositivi</a:t>
            </a:r>
            <a:endParaRPr/>
          </a:p>
        </p:txBody>
      </p:sp>
      <p:sp>
        <p:nvSpPr>
          <p:cNvPr id="379" name="Google Shape;379;p32"/>
          <p:cNvSpPr txBox="1"/>
          <p:nvPr>
            <p:ph idx="2" type="body"/>
          </p:nvPr>
        </p:nvSpPr>
        <p:spPr>
          <a:xfrm>
            <a:off x="1297500" y="1656775"/>
            <a:ext cx="1991100" cy="27564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it">
                <a:latin typeface="Arial"/>
                <a:ea typeface="Arial"/>
                <a:cs typeface="Arial"/>
                <a:sym typeface="Arial"/>
              </a:rPr>
              <a:t>Inserisci qui il testo Inserisci qui il testo Inserisci qui il testo Inserisci qui il testo Inserisci qui il testo Inserisci qui il testo Inserisci qui il testo Inserisci qui il testo.</a:t>
            </a:r>
            <a:endParaRPr/>
          </a:p>
        </p:txBody>
      </p:sp>
      <p:grpSp>
        <p:nvGrpSpPr>
          <p:cNvPr id="380" name="Google Shape;380;p32"/>
          <p:cNvGrpSpPr/>
          <p:nvPr/>
        </p:nvGrpSpPr>
        <p:grpSpPr>
          <a:xfrm>
            <a:off x="6884050" y="1415290"/>
            <a:ext cx="2259900" cy="1405909"/>
            <a:chOff x="6884050" y="1716000"/>
            <a:chExt cx="2259900" cy="1333500"/>
          </a:xfrm>
        </p:grpSpPr>
        <p:sp>
          <p:nvSpPr>
            <p:cNvPr id="381" name="Google Shape;381;p32"/>
            <p:cNvSpPr/>
            <p:nvPr/>
          </p:nvSpPr>
          <p:spPr>
            <a:xfrm>
              <a:off x="6884050" y="1716000"/>
              <a:ext cx="2259900" cy="13335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2" name="Google Shape;382;p32"/>
            <p:cNvSpPr txBox="1"/>
            <p:nvPr/>
          </p:nvSpPr>
          <p:spPr>
            <a:xfrm>
              <a:off x="7354784" y="1840351"/>
              <a:ext cx="15504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t" sz="1200">
                  <a:solidFill>
                    <a:srgbClr val="FFFFFF"/>
                  </a:solidFill>
                </a:rPr>
                <a:t>SUGGERIMENTO RAPIDO</a:t>
              </a:r>
              <a:endParaRPr b="1" sz="1200">
                <a:solidFill>
                  <a:srgbClr val="FFFFFF"/>
                </a:solidFill>
              </a:endParaRPr>
            </a:p>
            <a:p>
              <a:pPr indent="0" lvl="0" marL="0" rtl="0" algn="l">
                <a:lnSpc>
                  <a:spcPct val="115000"/>
                </a:lnSpc>
                <a:spcBef>
                  <a:spcPts val="0"/>
                </a:spcBef>
                <a:spcAft>
                  <a:spcPts val="0"/>
                </a:spcAft>
                <a:buNone/>
              </a:pPr>
              <a:br>
                <a:rPr lang="it" sz="700">
                  <a:solidFill>
                    <a:srgbClr val="D9F0FF"/>
                  </a:solidFill>
                </a:rPr>
              </a:br>
              <a:r>
                <a:rPr lang="it" sz="700">
                  <a:solidFill>
                    <a:srgbClr val="D9F0FF"/>
                  </a:solidFill>
                </a:rPr>
                <a:t>Prova a fare clic con il pulsante destro e utilizzare “Sostituisci immagine” per dimostrare il funzionamento del tuo prototipo.</a:t>
              </a:r>
              <a:endParaRPr sz="700">
                <a:solidFill>
                  <a:srgbClr val="D9F0FF"/>
                </a:solidFill>
              </a:endParaRPr>
            </a:p>
          </p:txBody>
        </p:sp>
        <p:pic>
          <p:nvPicPr>
            <p:cNvPr id="383" name="Google Shape;383;p32"/>
            <p:cNvPicPr preferRelativeResize="0"/>
            <p:nvPr/>
          </p:nvPicPr>
          <p:blipFill>
            <a:blip r:embed="rId3">
              <a:alphaModFix/>
            </a:blip>
            <a:stretch>
              <a:fillRect/>
            </a:stretch>
          </p:blipFill>
          <p:spPr>
            <a:xfrm>
              <a:off x="7138828" y="1908568"/>
              <a:ext cx="212825" cy="212825"/>
            </a:xfrm>
            <a:prstGeom prst="rect">
              <a:avLst/>
            </a:prstGeom>
            <a:noFill/>
            <a:ln>
              <a:noFill/>
            </a:ln>
          </p:spPr>
        </p:pic>
      </p:grpSp>
      <p:grpSp>
        <p:nvGrpSpPr>
          <p:cNvPr id="384" name="Google Shape;384;p32"/>
          <p:cNvGrpSpPr/>
          <p:nvPr/>
        </p:nvGrpSpPr>
        <p:grpSpPr>
          <a:xfrm>
            <a:off x="3517188" y="1656777"/>
            <a:ext cx="3462484" cy="2672600"/>
            <a:chOff x="3553042" y="1657806"/>
            <a:chExt cx="3461100" cy="2671532"/>
          </a:xfrm>
        </p:grpSpPr>
        <p:sp>
          <p:nvSpPr>
            <p:cNvPr id="385" name="Google Shape;385;p32"/>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2"/>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2"/>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QuickTip.jpg" id="393" name="Google Shape;393;p32"/>
          <p:cNvPicPr preferRelativeResize="0"/>
          <p:nvPr/>
        </p:nvPicPr>
        <p:blipFill rotWithShape="1">
          <a:blip r:embed="rId4">
            <a:alphaModFix/>
          </a:blip>
          <a:srcRect b="7264" l="0" r="0" t="7264"/>
          <a:stretch/>
        </p:blipFill>
        <p:spPr>
          <a:xfrm>
            <a:off x="3570069" y="1713899"/>
            <a:ext cx="3356400" cy="1912500"/>
          </a:xfrm>
          <a:prstGeom prst="rect">
            <a:avLst/>
          </a:prstGeom>
          <a:noFill/>
          <a:ln>
            <a:noFill/>
          </a:ln>
        </p:spPr>
      </p:pic>
      <p:sp>
        <p:nvSpPr>
          <p:cNvPr id="394" name="Google Shape;394;p32"/>
          <p:cNvSpPr/>
          <p:nvPr/>
        </p:nvSpPr>
        <p:spPr>
          <a:xfrm flipH="1">
            <a:off x="3569929" y="1714948"/>
            <a:ext cx="3356400" cy="191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32"/>
          <p:cNvGrpSpPr/>
          <p:nvPr/>
        </p:nvGrpSpPr>
        <p:grpSpPr>
          <a:xfrm>
            <a:off x="6470900" y="2744576"/>
            <a:ext cx="1122449" cy="1668667"/>
            <a:chOff x="6505573" y="2745170"/>
            <a:chExt cx="1122000" cy="1668000"/>
          </a:xfrm>
        </p:grpSpPr>
        <p:sp>
          <p:nvSpPr>
            <p:cNvPr id="396" name="Google Shape;396;p32"/>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2"/>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2"/>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2"/>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00" name="Google Shape;400;p32"/>
          <p:cNvPicPr preferRelativeResize="0"/>
          <p:nvPr/>
        </p:nvPicPr>
        <p:blipFill rotWithShape="1">
          <a:blip r:embed="rId5">
            <a:alphaModFix/>
          </a:blip>
          <a:srcRect b="16020" l="53168" r="26238" t="53058"/>
          <a:stretch/>
        </p:blipFill>
        <p:spPr>
          <a:xfrm>
            <a:off x="6470381" y="2818527"/>
            <a:ext cx="1122300" cy="1461000"/>
          </a:xfrm>
          <a:prstGeom prst="rect">
            <a:avLst/>
          </a:prstGeom>
          <a:noFill/>
          <a:ln>
            <a:noFill/>
          </a:ln>
        </p:spPr>
      </p:pic>
      <p:sp>
        <p:nvSpPr>
          <p:cNvPr id="401" name="Google Shape;401;p32"/>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 name="Google Shape;402;p32"/>
          <p:cNvGrpSpPr/>
          <p:nvPr/>
        </p:nvGrpSpPr>
        <p:grpSpPr>
          <a:xfrm>
            <a:off x="6080176" y="3375336"/>
            <a:ext cx="570528" cy="1135689"/>
            <a:chOff x="9543736" y="4486132"/>
            <a:chExt cx="570300" cy="1135235"/>
          </a:xfrm>
        </p:grpSpPr>
        <p:sp>
          <p:nvSpPr>
            <p:cNvPr id="403" name="Google Shape;403;p32"/>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2"/>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2"/>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07" name="Google Shape;407;p32"/>
          <p:cNvPicPr preferRelativeResize="0"/>
          <p:nvPr/>
        </p:nvPicPr>
        <p:blipFill rotWithShape="1">
          <a:blip r:embed="rId6">
            <a:alphaModFix/>
          </a:blip>
          <a:srcRect b="36733" l="41330" r="47980" t="42211"/>
          <a:stretch/>
        </p:blipFill>
        <p:spPr>
          <a:xfrm>
            <a:off x="6079557" y="3374919"/>
            <a:ext cx="570300" cy="973800"/>
          </a:xfrm>
          <a:prstGeom prst="round2SameRect">
            <a:avLst>
              <a:gd fmla="val 4129" name="adj1"/>
              <a:gd fmla="val 0" name="adj2"/>
            </a:avLst>
          </a:prstGeom>
          <a:noFill/>
          <a:ln>
            <a:noFill/>
          </a:ln>
        </p:spPr>
      </p:pic>
      <p:sp>
        <p:nvSpPr>
          <p:cNvPr id="408" name="Google Shape;408;p32"/>
          <p:cNvSpPr/>
          <p:nvPr/>
        </p:nvSpPr>
        <p:spPr>
          <a:xfrm flipH="1">
            <a:off x="6079436" y="3398094"/>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32"/>
          <p:cNvGrpSpPr/>
          <p:nvPr/>
        </p:nvGrpSpPr>
        <p:grpSpPr>
          <a:xfrm>
            <a:off x="7350028" y="3727561"/>
            <a:ext cx="499100" cy="758547"/>
            <a:chOff x="7384375" y="3728000"/>
            <a:chExt cx="498900" cy="758244"/>
          </a:xfrm>
        </p:grpSpPr>
        <p:sp>
          <p:nvSpPr>
            <p:cNvPr id="410" name="Google Shape;410;p32"/>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32"/>
          <p:cNvGrpSpPr/>
          <p:nvPr/>
        </p:nvGrpSpPr>
        <p:grpSpPr>
          <a:xfrm>
            <a:off x="7350063" y="3857292"/>
            <a:ext cx="523846" cy="507077"/>
            <a:chOff x="7384385" y="3857442"/>
            <a:chExt cx="523637" cy="506874"/>
          </a:xfrm>
        </p:grpSpPr>
        <p:sp>
          <p:nvSpPr>
            <p:cNvPr id="415" name="Google Shape;415;p32"/>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32"/>
            <p:cNvGrpSpPr/>
            <p:nvPr/>
          </p:nvGrpSpPr>
          <p:grpSpPr>
            <a:xfrm>
              <a:off x="7384385" y="3857442"/>
              <a:ext cx="523637" cy="498900"/>
              <a:chOff x="7384385" y="3857442"/>
              <a:chExt cx="523637" cy="498900"/>
            </a:xfrm>
          </p:grpSpPr>
          <p:sp>
            <p:nvSpPr>
              <p:cNvPr id="417" name="Google Shape;417;p32"/>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2"/>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19" name="Google Shape;419;p32"/>
          <p:cNvPicPr preferRelativeResize="0"/>
          <p:nvPr/>
        </p:nvPicPr>
        <p:blipFill rotWithShape="1">
          <a:blip r:embed="rId7">
            <a:alphaModFix/>
          </a:blip>
          <a:srcRect b="36557" l="48584" r="37425" t="47335"/>
          <a:stretch/>
        </p:blipFill>
        <p:spPr>
          <a:xfrm>
            <a:off x="7379612" y="3888791"/>
            <a:ext cx="438600" cy="437700"/>
          </a:xfrm>
          <a:prstGeom prst="ellipse">
            <a:avLst/>
          </a:prstGeom>
          <a:noFill/>
          <a:ln cap="flat" cmpd="sng" w="9525">
            <a:solidFill>
              <a:srgbClr val="FFFFFF"/>
            </a:solidFill>
            <a:prstDash val="solid"/>
            <a:round/>
            <a:headEnd len="sm" w="sm" type="none"/>
            <a:tailEnd len="sm" w="sm" type="none"/>
          </a:ln>
        </p:spPr>
      </p:pic>
      <p:grpSp>
        <p:nvGrpSpPr>
          <p:cNvPr id="420" name="Google Shape;420;p32"/>
          <p:cNvGrpSpPr/>
          <p:nvPr/>
        </p:nvGrpSpPr>
        <p:grpSpPr>
          <a:xfrm>
            <a:off x="7948338" y="3727561"/>
            <a:ext cx="477502" cy="758547"/>
            <a:chOff x="7982421" y="3727763"/>
            <a:chExt cx="477311" cy="758244"/>
          </a:xfrm>
        </p:grpSpPr>
        <p:sp>
          <p:nvSpPr>
            <p:cNvPr id="421" name="Google Shape;421;p32"/>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2"/>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2"/>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2"/>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2"/>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29" name="Google Shape;429;p32"/>
          <p:cNvPicPr preferRelativeResize="0"/>
          <p:nvPr/>
        </p:nvPicPr>
        <p:blipFill rotWithShape="1">
          <a:blip r:embed="rId8">
            <a:alphaModFix/>
          </a:blip>
          <a:srcRect b="27092" l="49668" r="37351" t="55915"/>
          <a:stretch/>
        </p:blipFill>
        <p:spPr>
          <a:xfrm>
            <a:off x="7966179" y="3884431"/>
            <a:ext cx="415200" cy="4713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3" name="Shape 433"/>
        <p:cNvGrpSpPr/>
        <p:nvPr/>
      </p:nvGrpSpPr>
      <p:grpSpPr>
        <a:xfrm>
          <a:off x="0" y="0"/>
          <a:ext cx="0" cy="0"/>
          <a:chOff x="0" y="0"/>
          <a:chExt cx="0" cy="0"/>
        </a:xfrm>
      </p:grpSpPr>
      <p:sp>
        <p:nvSpPr>
          <p:cNvPr id="434" name="Google Shape;434;p33"/>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Riflettori sui computer desktop</a:t>
            </a:r>
            <a:endParaRPr sz="1000"/>
          </a:p>
        </p:txBody>
      </p:sp>
      <p:sp>
        <p:nvSpPr>
          <p:cNvPr id="435" name="Google Shape;435;p33"/>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t"/>
              <a:t>Inserisci qui il testo Inserisci qui il testo Inserisci qui il testo </a:t>
            </a:r>
            <a:endParaRPr/>
          </a:p>
        </p:txBody>
      </p:sp>
      <p:sp>
        <p:nvSpPr>
          <p:cNvPr id="436" name="Google Shape;436;p33"/>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Inserisci qui il testo Inserisci qui il testo Inserisci qui il testo Inserisci qui il testo Inserisci qui il testo Inserisci qui il testo Inserisci qui il testo Inserisci qui il testo Inserisci qui il testo Inserisci qui il testo Inserisci qui il testo.</a:t>
            </a:r>
            <a:endParaRPr/>
          </a:p>
          <a:p>
            <a:pPr indent="0" lvl="0" marL="0" rtl="0" algn="l">
              <a:spcBef>
                <a:spcPts val="1600"/>
              </a:spcBef>
              <a:spcAft>
                <a:spcPts val="1600"/>
              </a:spcAft>
              <a:buNone/>
            </a:pPr>
            <a:r>
              <a:t/>
            </a:r>
            <a:endParaRPr/>
          </a:p>
        </p:txBody>
      </p:sp>
      <p:grpSp>
        <p:nvGrpSpPr>
          <p:cNvPr id="437" name="Google Shape;437;p33"/>
          <p:cNvGrpSpPr/>
          <p:nvPr/>
        </p:nvGrpSpPr>
        <p:grpSpPr>
          <a:xfrm>
            <a:off x="2833760" y="1272110"/>
            <a:ext cx="3461100" cy="2671532"/>
            <a:chOff x="3553042" y="1657806"/>
            <a:chExt cx="3461100" cy="2671532"/>
          </a:xfrm>
        </p:grpSpPr>
        <p:sp>
          <p:nvSpPr>
            <p:cNvPr id="438" name="Google Shape;438;p3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46" name="Google Shape;446;p33"/>
          <p:cNvPicPr preferRelativeResize="0"/>
          <p:nvPr/>
        </p:nvPicPr>
        <p:blipFill rotWithShape="1">
          <a:blip r:embed="rId3">
            <a:alphaModFix/>
          </a:blip>
          <a:srcRect b="9439" l="38930" r="9677" t="56777"/>
          <a:stretch/>
        </p:blipFill>
        <p:spPr>
          <a:xfrm>
            <a:off x="2886903" y="1329319"/>
            <a:ext cx="3355200" cy="1911900"/>
          </a:xfrm>
          <a:prstGeom prst="rect">
            <a:avLst/>
          </a:prstGeom>
          <a:noFill/>
          <a:ln>
            <a:noFill/>
          </a:ln>
        </p:spPr>
      </p:pic>
      <p:sp>
        <p:nvSpPr>
          <p:cNvPr id="447" name="Google Shape;447;p33"/>
          <p:cNvSpPr/>
          <p:nvPr/>
        </p:nvSpPr>
        <p:spPr>
          <a:xfrm flipH="1">
            <a:off x="2886886" y="1330368"/>
            <a:ext cx="3355200" cy="1909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1" name="Shape 451"/>
        <p:cNvGrpSpPr/>
        <p:nvPr/>
      </p:nvGrpSpPr>
      <p:grpSpPr>
        <a:xfrm>
          <a:off x="0" y="0"/>
          <a:ext cx="0" cy="0"/>
          <a:chOff x="0" y="0"/>
          <a:chExt cx="0" cy="0"/>
        </a:xfrm>
      </p:grpSpPr>
      <p:sp>
        <p:nvSpPr>
          <p:cNvPr id="452" name="Google Shape;452;p34"/>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Riflettori sui dispositivi mobili</a:t>
            </a:r>
            <a:endParaRPr sz="1000"/>
          </a:p>
        </p:txBody>
      </p:sp>
      <p:sp>
        <p:nvSpPr>
          <p:cNvPr id="453" name="Google Shape;453;p34"/>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t"/>
              <a:t>Inserisci qui il testo Inserisci qui il testo Inserisci qui il testo </a:t>
            </a:r>
            <a:endParaRPr/>
          </a:p>
        </p:txBody>
      </p:sp>
      <p:sp>
        <p:nvSpPr>
          <p:cNvPr id="454" name="Google Shape;454;p34"/>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t>Inserisci qui il testo Inserisci qui il testo Inserisci qui il testo Inserisci qui il testo Inserisci qui il testo Inserisci qui il testo Inserisci qui il testo Inserisci qui il testo Inserisci qui il testo Inserisci qui il testo.</a:t>
            </a:r>
            <a:endParaRPr/>
          </a:p>
        </p:txBody>
      </p:sp>
      <p:grpSp>
        <p:nvGrpSpPr>
          <p:cNvPr id="455" name="Google Shape;455;p34"/>
          <p:cNvGrpSpPr/>
          <p:nvPr/>
        </p:nvGrpSpPr>
        <p:grpSpPr>
          <a:xfrm>
            <a:off x="3735320" y="1050307"/>
            <a:ext cx="1662185" cy="3304690"/>
            <a:chOff x="3983627" y="1676395"/>
            <a:chExt cx="1449538" cy="2881914"/>
          </a:xfrm>
        </p:grpSpPr>
        <p:sp>
          <p:nvSpPr>
            <p:cNvPr id="456" name="Google Shape;456;p34"/>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4"/>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4"/>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59" name="Google Shape;459;p34"/>
          <p:cNvPicPr preferRelativeResize="0"/>
          <p:nvPr/>
        </p:nvPicPr>
        <p:blipFill rotWithShape="1">
          <a:blip r:embed="rId3">
            <a:alphaModFix/>
          </a:blip>
          <a:srcRect b="24455" l="37035" r="37029" t="24455"/>
          <a:stretch/>
        </p:blipFill>
        <p:spPr>
          <a:xfrm>
            <a:off x="3735424" y="1050131"/>
            <a:ext cx="1659300" cy="2833500"/>
          </a:xfrm>
          <a:prstGeom prst="round2SameRect">
            <a:avLst>
              <a:gd fmla="val 4129" name="adj1"/>
              <a:gd fmla="val 0" name="adj2"/>
            </a:avLst>
          </a:prstGeom>
          <a:noFill/>
          <a:ln>
            <a:noFill/>
          </a:ln>
        </p:spPr>
      </p:pic>
      <p:sp>
        <p:nvSpPr>
          <p:cNvPr id="460" name="Google Shape;460;p34"/>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4" name="Shape 464"/>
        <p:cNvGrpSpPr/>
        <p:nvPr/>
      </p:nvGrpSpPr>
      <p:grpSpPr>
        <a:xfrm>
          <a:off x="0" y="0"/>
          <a:ext cx="0" cy="0"/>
          <a:chOff x="0" y="0"/>
          <a:chExt cx="0" cy="0"/>
        </a:xfrm>
      </p:grpSpPr>
      <p:sp>
        <p:nvSpPr>
          <p:cNvPr id="465" name="Google Shape;465;p35"/>
          <p:cNvSpPr txBox="1"/>
          <p:nvPr>
            <p:ph idx="2" type="title"/>
          </p:nvPr>
        </p:nvSpPr>
        <p:spPr>
          <a:xfrm>
            <a:off x="1297500" y="459500"/>
            <a:ext cx="543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Riflettori sulla visualizzazione orizzontale nei dispositivi mobili</a:t>
            </a:r>
            <a:endParaRPr sz="1000"/>
          </a:p>
        </p:txBody>
      </p:sp>
      <p:sp>
        <p:nvSpPr>
          <p:cNvPr id="466" name="Google Shape;466;p35"/>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t"/>
              <a:t>Inserisci qui il testo Inserisci qui il testo Inserisci qui il testo </a:t>
            </a:r>
            <a:endParaRPr/>
          </a:p>
        </p:txBody>
      </p:sp>
      <p:sp>
        <p:nvSpPr>
          <p:cNvPr id="467" name="Google Shape;467;p35"/>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sz="1000"/>
              <a:t>Inserisci qui il testo Inserisci qui il testo Inserisci qui il testo Inserisci qui il testo Inserisci qui il testo Inserisci qui il testo Inserisci qui il testo Inserisci qui il testo Inserisci qui il testo Inserisci qui il testo.</a:t>
            </a:r>
            <a:endParaRPr/>
          </a:p>
        </p:txBody>
      </p:sp>
      <p:grpSp>
        <p:nvGrpSpPr>
          <p:cNvPr id="468" name="Google Shape;468;p35"/>
          <p:cNvGrpSpPr/>
          <p:nvPr/>
        </p:nvGrpSpPr>
        <p:grpSpPr>
          <a:xfrm>
            <a:off x="4654186" y="1785178"/>
            <a:ext cx="4042004" cy="2072175"/>
            <a:chOff x="4654186" y="1785178"/>
            <a:chExt cx="4042004" cy="2072175"/>
          </a:xfrm>
        </p:grpSpPr>
        <p:sp>
          <p:nvSpPr>
            <p:cNvPr id="469" name="Google Shape;469;p35"/>
            <p:cNvSpPr/>
            <p:nvPr/>
          </p:nvSpPr>
          <p:spPr>
            <a:xfrm>
              <a:off x="4657290" y="1813753"/>
              <a:ext cx="4038900" cy="2043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5"/>
            <p:cNvSpPr/>
            <p:nvPr/>
          </p:nvSpPr>
          <p:spPr>
            <a:xfrm>
              <a:off x="4654186" y="1785178"/>
              <a:ext cx="4038900" cy="2043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5"/>
            <p:cNvSpPr/>
            <p:nvPr/>
          </p:nvSpPr>
          <p:spPr>
            <a:xfrm rot="5400000">
              <a:off x="4590717" y="2763677"/>
              <a:ext cx="667200" cy="108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72" name="Google Shape;472;p35"/>
          <p:cNvPicPr preferRelativeResize="0"/>
          <p:nvPr/>
        </p:nvPicPr>
        <p:blipFill rotWithShape="1">
          <a:blip r:embed="rId3">
            <a:alphaModFix/>
          </a:blip>
          <a:srcRect b="23234" l="37906" r="30827" t="15185"/>
          <a:stretch/>
        </p:blipFill>
        <p:spPr>
          <a:xfrm rot="5400000">
            <a:off x="5926988" y="1062492"/>
            <a:ext cx="2043600" cy="3489000"/>
          </a:xfrm>
          <a:prstGeom prst="round2SameRect">
            <a:avLst>
              <a:gd fmla="val 4129" name="adj1"/>
              <a:gd fmla="val 0" name="adj2"/>
            </a:avLst>
          </a:prstGeom>
          <a:noFill/>
          <a:ln>
            <a:noFill/>
          </a:ln>
        </p:spPr>
      </p:pic>
      <p:sp>
        <p:nvSpPr>
          <p:cNvPr id="473" name="Google Shape;473;p35"/>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sz="2400">
                <a:solidFill>
                  <a:srgbClr val="FFFFFF"/>
                </a:solidFill>
                <a:latin typeface="Montserrat"/>
                <a:ea typeface="Montserrat"/>
                <a:cs typeface="Montserrat"/>
                <a:sym typeface="Montserrat"/>
              </a:rPr>
              <a:t>SOMMARIO</a:t>
            </a:r>
            <a:endParaRPr sz="2400">
              <a:solidFill>
                <a:srgbClr val="FFFFFF"/>
              </a:solidFill>
              <a:latin typeface="Montserrat"/>
              <a:ea typeface="Montserrat"/>
              <a:cs typeface="Montserrat"/>
              <a:sym typeface="Montserrat"/>
            </a:endParaRPr>
          </a:p>
        </p:txBody>
      </p:sp>
      <p:sp>
        <p:nvSpPr>
          <p:cNvPr id="121" name="Google Shape;121;p18"/>
          <p:cNvSpPr txBox="1"/>
          <p:nvPr/>
        </p:nvSpPr>
        <p:spPr>
          <a:xfrm>
            <a:off x="4443275" y="2064600"/>
            <a:ext cx="3275400" cy="20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FFFFFF"/>
                </a:solidFill>
                <a:uFill>
                  <a:noFill/>
                </a:uFill>
                <a:latin typeface="Montserrat"/>
                <a:ea typeface="Montserrat"/>
                <a:cs typeface="Montserrat"/>
                <a:sym typeface="Montserrat"/>
                <a:hlinkClick action="ppaction://hlinksldjump" r:id="rId3"/>
              </a:rPr>
              <a:t>Presentazione: Inserisci qui il testo</a:t>
            </a:r>
            <a:endParaRPr sz="1800">
              <a:solidFill>
                <a:srgbClr val="FFFFFF"/>
              </a:solidFill>
              <a:latin typeface="Average"/>
              <a:ea typeface="Average"/>
              <a:cs typeface="Average"/>
              <a:sym typeface="Average"/>
            </a:endParaRPr>
          </a:p>
          <a:p>
            <a:pPr indent="0" lvl="0" marL="0" rtl="0" algn="l">
              <a:lnSpc>
                <a:spcPct val="150000"/>
              </a:lnSpc>
              <a:spcBef>
                <a:spcPts val="900"/>
              </a:spcBef>
              <a:spcAft>
                <a:spcPts val="0"/>
              </a:spcAft>
              <a:buNone/>
            </a:pPr>
            <a:r>
              <a:rPr lang="it" sz="700">
                <a:solidFill>
                  <a:srgbClr val="FFFFFF"/>
                </a:solidFill>
                <a:uFill>
                  <a:noFill/>
                </a:uFill>
                <a:latin typeface="Montserrat"/>
                <a:ea typeface="Montserrat"/>
                <a:cs typeface="Montserrat"/>
                <a:sym typeface="Montserrat"/>
                <a:hlinkClick action="ppaction://hlinksldjump" r:id="rId4"/>
              </a:rPr>
              <a:t>Riflettori sui computer desktop</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it" sz="700">
                <a:solidFill>
                  <a:srgbClr val="FFFFFF"/>
                </a:solidFill>
                <a:uFill>
                  <a:noFill/>
                </a:uFill>
                <a:latin typeface="Montserrat"/>
                <a:ea typeface="Montserrat"/>
                <a:cs typeface="Montserrat"/>
                <a:sym typeface="Montserrat"/>
                <a:hlinkClick action="ppaction://hlinksldjump" r:id="rId5"/>
              </a:rPr>
              <a:t>Riflettori sui dispositivi mobili</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it" sz="700">
                <a:solidFill>
                  <a:srgbClr val="FFFFFF"/>
                </a:solidFill>
                <a:uFill>
                  <a:noFill/>
                </a:uFill>
                <a:latin typeface="Montserrat"/>
                <a:ea typeface="Montserrat"/>
                <a:cs typeface="Montserrat"/>
                <a:sym typeface="Montserrat"/>
                <a:hlinkClick action="ppaction://hlinksldjump" r:id="rId6"/>
              </a:rPr>
              <a:t>Riflettori sulla visualizzazione orizzontale nei dispositivi mobili</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it" sz="700">
                <a:solidFill>
                  <a:srgbClr val="FFFFFF"/>
                </a:solidFill>
                <a:uFill>
                  <a:noFill/>
                </a:uFill>
                <a:latin typeface="Montserrat"/>
                <a:ea typeface="Montserrat"/>
                <a:cs typeface="Montserrat"/>
                <a:sym typeface="Montserrat"/>
                <a:hlinkClick action="ppaction://hlinksldjump" r:id="rId7"/>
              </a:rPr>
              <a:t>Riflettori sugli indossabili</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it" sz="700">
                <a:solidFill>
                  <a:srgbClr val="FFFFFF"/>
                </a:solidFill>
                <a:uFill>
                  <a:noFill/>
                </a:uFill>
                <a:latin typeface="Montserrat"/>
                <a:ea typeface="Montserrat"/>
                <a:cs typeface="Montserrat"/>
                <a:sym typeface="Montserrat"/>
                <a:hlinkClick action="ppaction://hlinksldjump" r:id="rId8"/>
              </a:rPr>
              <a:t>Riflettori sui tablet</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it" sz="700">
                <a:solidFill>
                  <a:srgbClr val="FFFFFF"/>
                </a:solidFill>
                <a:uFill>
                  <a:noFill/>
                </a:uFill>
                <a:latin typeface="Montserrat"/>
                <a:ea typeface="Montserrat"/>
                <a:cs typeface="Montserrat"/>
                <a:sym typeface="Montserrat"/>
                <a:hlinkClick action="ppaction://hlinksldjump" r:id="rId9"/>
              </a:rPr>
              <a:t>Riflettori sulla visualizzazione orizzontale nei tablet</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it" sz="700">
                <a:solidFill>
                  <a:srgbClr val="FFFFFF"/>
                </a:solidFill>
                <a:uFill>
                  <a:noFill/>
                </a:uFill>
                <a:latin typeface="Montserrat"/>
                <a:ea typeface="Montserrat"/>
                <a:cs typeface="Montserrat"/>
                <a:sym typeface="Montserrat"/>
                <a:hlinkClick/>
              </a:rPr>
              <a:t>Riflettori sugli indossabili</a:t>
            </a:r>
            <a:endParaRPr sz="1800">
              <a:solidFill>
                <a:srgbClr val="FFFFFF"/>
              </a:solidFill>
              <a:latin typeface="Average"/>
              <a:ea typeface="Average"/>
              <a:cs typeface="Average"/>
              <a:sym typeface="Average"/>
            </a:endParaRPr>
          </a:p>
          <a:p>
            <a:pPr indent="0" lvl="0" marL="0" rtl="0" algn="l">
              <a:spcBef>
                <a:spcPts val="1300"/>
              </a:spcBef>
              <a:spcAft>
                <a:spcPts val="0"/>
              </a:spcAft>
              <a:buNone/>
            </a:pPr>
            <a:r>
              <a:rPr lang="it">
                <a:solidFill>
                  <a:srgbClr val="FFFFFF"/>
                </a:solidFill>
                <a:uFill>
                  <a:noFill/>
                </a:uFill>
                <a:latin typeface="Montserrat"/>
                <a:ea typeface="Montserrat"/>
                <a:cs typeface="Montserrat"/>
                <a:sym typeface="Montserrat"/>
                <a:hlinkClick/>
              </a:rPr>
              <a:t>Tempistica del progetto</a:t>
            </a:r>
            <a:endParaRPr sz="1800">
              <a:solidFill>
                <a:srgbClr val="FFFFFF"/>
              </a:solidFill>
              <a:latin typeface="Average"/>
              <a:ea typeface="Average"/>
              <a:cs typeface="Average"/>
              <a:sym typeface="Average"/>
            </a:endParaRPr>
          </a:p>
        </p:txBody>
      </p:sp>
      <p:sp>
        <p:nvSpPr>
          <p:cNvPr id="122" name="Google Shape;122;p18"/>
          <p:cNvSpPr txBox="1"/>
          <p:nvPr/>
        </p:nvSpPr>
        <p:spPr>
          <a:xfrm>
            <a:off x="1294300" y="2064601"/>
            <a:ext cx="3018300" cy="202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it">
                <a:solidFill>
                  <a:srgbClr val="FFFFFF"/>
                </a:solidFill>
                <a:uFill>
                  <a:noFill/>
                </a:uFill>
                <a:latin typeface="Montserrat"/>
                <a:ea typeface="Montserrat"/>
                <a:cs typeface="Montserrat"/>
                <a:sym typeface="Montserrat"/>
                <a:hlinkClick action="ppaction://hlinksldjump" r:id="rId10"/>
              </a:rPr>
              <a:t>Panoramica</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it">
                <a:solidFill>
                  <a:srgbClr val="FFFFFF"/>
                </a:solidFill>
                <a:uFill>
                  <a:noFill/>
                </a:uFill>
                <a:latin typeface="Montserrat"/>
                <a:ea typeface="Montserrat"/>
                <a:cs typeface="Montserrat"/>
                <a:sym typeface="Montserrat"/>
                <a:hlinkClick action="ppaction://hlinksldjump" r:id="rId11"/>
              </a:rPr>
              <a:t>Obiettivo del progetto</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it">
                <a:solidFill>
                  <a:srgbClr val="FFFFFF"/>
                </a:solidFill>
                <a:uFill>
                  <a:noFill/>
                </a:uFill>
                <a:latin typeface="Montserrat"/>
                <a:ea typeface="Montserrat"/>
                <a:cs typeface="Montserrat"/>
                <a:sym typeface="Montserrat"/>
                <a:hlinkClick action="ppaction://hlinksldjump" r:id="rId12"/>
              </a:rPr>
              <a:t>Pubblico target</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it">
                <a:solidFill>
                  <a:srgbClr val="FFFFFF"/>
                </a:solidFill>
                <a:uFill>
                  <a:noFill/>
                </a:uFill>
                <a:latin typeface="Montserrat"/>
                <a:ea typeface="Montserrat"/>
                <a:cs typeface="Montserrat"/>
                <a:sym typeface="Montserrat"/>
                <a:hlinkClick action="ppaction://hlinksldjump" r:id="rId13"/>
              </a:rPr>
              <a:t>Tendenze di mercato</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900"/>
              </a:spcAft>
              <a:buNone/>
            </a:pPr>
            <a:r>
              <a:rPr lang="it">
                <a:solidFill>
                  <a:srgbClr val="FFFFFF"/>
                </a:solidFill>
                <a:uFill>
                  <a:noFill/>
                </a:uFill>
                <a:latin typeface="Montserrat"/>
                <a:ea typeface="Montserrat"/>
                <a:cs typeface="Montserrat"/>
                <a:sym typeface="Montserrat"/>
                <a:hlinkClick action="ppaction://hlinksldjump" r:id="rId14"/>
              </a:rPr>
              <a:t>Diagramma del ciclo</a:t>
            </a:r>
            <a:endParaRPr sz="1800">
              <a:solidFill>
                <a:srgbClr val="FFFFFF"/>
              </a:solidFill>
              <a:latin typeface="Average"/>
              <a:ea typeface="Average"/>
              <a:cs typeface="Average"/>
              <a:sym typeface="Averag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7" name="Shape 477"/>
        <p:cNvGrpSpPr/>
        <p:nvPr/>
      </p:nvGrpSpPr>
      <p:grpSpPr>
        <a:xfrm>
          <a:off x="0" y="0"/>
          <a:ext cx="0" cy="0"/>
          <a:chOff x="0" y="0"/>
          <a:chExt cx="0" cy="0"/>
        </a:xfrm>
      </p:grpSpPr>
      <p:sp>
        <p:nvSpPr>
          <p:cNvPr id="478" name="Google Shape;478;p3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Riflettori sugli indossabili</a:t>
            </a:r>
            <a:endParaRPr sz="1000"/>
          </a:p>
        </p:txBody>
      </p:sp>
      <p:sp>
        <p:nvSpPr>
          <p:cNvPr id="479" name="Google Shape;479;p36"/>
          <p:cNvSpPr txBox="1"/>
          <p:nvPr>
            <p:ph type="title"/>
          </p:nvPr>
        </p:nvSpPr>
        <p:spPr>
          <a:xfrm>
            <a:off x="5532750" y="1337385"/>
            <a:ext cx="2642700" cy="160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t">
                <a:solidFill>
                  <a:schemeClr val="dk1"/>
                </a:solidFill>
              </a:rPr>
              <a:t>Inserisci qui il testo Inserisci qui il testo Inserisci qui il testo </a:t>
            </a:r>
            <a:endParaRPr>
              <a:solidFill>
                <a:schemeClr val="dk1"/>
              </a:solidFill>
            </a:endParaRPr>
          </a:p>
        </p:txBody>
      </p:sp>
      <p:sp>
        <p:nvSpPr>
          <p:cNvPr id="480" name="Google Shape;480;p36"/>
          <p:cNvSpPr txBox="1"/>
          <p:nvPr>
            <p:ph idx="1" type="body"/>
          </p:nvPr>
        </p:nvSpPr>
        <p:spPr>
          <a:xfrm>
            <a:off x="5532750" y="2907875"/>
            <a:ext cx="2642700" cy="104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sz="1000"/>
              <a:t>Inserisci qui il testo Inserisci qui il testo Inserisci qui il testo Inserisci qui il testo Inserisci qui il testo Inserisci qui il testo Inserisci qui il testo Inserisci qui il testo Inserisci qui il testo Inserisci qui il testo.</a:t>
            </a:r>
            <a:endParaRPr/>
          </a:p>
        </p:txBody>
      </p:sp>
      <p:grpSp>
        <p:nvGrpSpPr>
          <p:cNvPr id="481" name="Google Shape;481;p36"/>
          <p:cNvGrpSpPr/>
          <p:nvPr/>
        </p:nvGrpSpPr>
        <p:grpSpPr>
          <a:xfrm>
            <a:off x="596402" y="1727943"/>
            <a:ext cx="1387497" cy="2767214"/>
            <a:chOff x="3983627" y="1676395"/>
            <a:chExt cx="1449538" cy="2881914"/>
          </a:xfrm>
        </p:grpSpPr>
        <p:sp>
          <p:nvSpPr>
            <p:cNvPr id="482" name="Google Shape;482;p36"/>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6"/>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85" name="Google Shape;485;p36"/>
          <p:cNvPicPr preferRelativeResize="0"/>
          <p:nvPr/>
        </p:nvPicPr>
        <p:blipFill rotWithShape="1">
          <a:blip r:embed="rId3">
            <a:alphaModFix/>
          </a:blip>
          <a:srcRect b="24455" l="37035" r="37029" t="24455"/>
          <a:stretch/>
        </p:blipFill>
        <p:spPr>
          <a:xfrm>
            <a:off x="595000" y="1728137"/>
            <a:ext cx="1389300" cy="2372700"/>
          </a:xfrm>
          <a:prstGeom prst="round2SameRect">
            <a:avLst>
              <a:gd fmla="val 4129" name="adj1"/>
              <a:gd fmla="val 0" name="adj2"/>
            </a:avLst>
          </a:prstGeom>
          <a:noFill/>
          <a:ln>
            <a:noFill/>
          </a:ln>
        </p:spPr>
      </p:pic>
      <p:sp>
        <p:nvSpPr>
          <p:cNvPr id="486" name="Google Shape;486;p36"/>
          <p:cNvSpPr/>
          <p:nvPr/>
        </p:nvSpPr>
        <p:spPr>
          <a:xfrm flipH="1">
            <a:off x="595102" y="1784207"/>
            <a:ext cx="1389300" cy="2316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36"/>
          <p:cNvGrpSpPr/>
          <p:nvPr/>
        </p:nvGrpSpPr>
        <p:grpSpPr>
          <a:xfrm>
            <a:off x="2339662" y="3136884"/>
            <a:ext cx="559040" cy="1339287"/>
            <a:chOff x="7475548" y="3728000"/>
            <a:chExt cx="316503" cy="758244"/>
          </a:xfrm>
        </p:grpSpPr>
        <p:sp>
          <p:nvSpPr>
            <p:cNvPr id="488" name="Google Shape;488;p36"/>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6"/>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6"/>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36"/>
          <p:cNvGrpSpPr/>
          <p:nvPr/>
        </p:nvGrpSpPr>
        <p:grpSpPr>
          <a:xfrm>
            <a:off x="2178640" y="3365517"/>
            <a:ext cx="924900" cy="895292"/>
            <a:chOff x="7384385" y="3857442"/>
            <a:chExt cx="523637" cy="506874"/>
          </a:xfrm>
        </p:grpSpPr>
        <p:sp>
          <p:nvSpPr>
            <p:cNvPr id="492" name="Google Shape;492;p36"/>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36"/>
            <p:cNvGrpSpPr/>
            <p:nvPr/>
          </p:nvGrpSpPr>
          <p:grpSpPr>
            <a:xfrm>
              <a:off x="7384385" y="3857442"/>
              <a:ext cx="523637" cy="498900"/>
              <a:chOff x="7384385" y="3857442"/>
              <a:chExt cx="523637" cy="498900"/>
            </a:xfrm>
          </p:grpSpPr>
          <p:sp>
            <p:nvSpPr>
              <p:cNvPr id="494" name="Google Shape;494;p36"/>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6"/>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96" name="Google Shape;496;p36"/>
          <p:cNvPicPr preferRelativeResize="0"/>
          <p:nvPr/>
        </p:nvPicPr>
        <p:blipFill rotWithShape="1">
          <a:blip r:embed="rId4">
            <a:alphaModFix/>
          </a:blip>
          <a:srcRect b="26640" l="46579" r="31859" t="48531"/>
          <a:stretch/>
        </p:blipFill>
        <p:spPr>
          <a:xfrm>
            <a:off x="2231987" y="3421570"/>
            <a:ext cx="774600" cy="773100"/>
          </a:xfrm>
          <a:prstGeom prst="ellipse">
            <a:avLst/>
          </a:prstGeom>
          <a:noFill/>
          <a:ln cap="flat" cmpd="sng" w="28575">
            <a:solidFill>
              <a:srgbClr val="FFFFFF"/>
            </a:solidFill>
            <a:prstDash val="solid"/>
            <a:round/>
            <a:headEnd len="sm" w="sm" type="none"/>
            <a:tailEnd len="sm" w="sm" type="none"/>
          </a:ln>
        </p:spPr>
      </p:pic>
      <p:grpSp>
        <p:nvGrpSpPr>
          <p:cNvPr id="497" name="Google Shape;497;p36"/>
          <p:cNvGrpSpPr/>
          <p:nvPr/>
        </p:nvGrpSpPr>
        <p:grpSpPr>
          <a:xfrm>
            <a:off x="3213842" y="3136833"/>
            <a:ext cx="843152" cy="1339537"/>
            <a:chOff x="-5144606" y="890490"/>
            <a:chExt cx="2115815" cy="3361448"/>
          </a:xfrm>
        </p:grpSpPr>
        <p:sp>
          <p:nvSpPr>
            <p:cNvPr id="498" name="Google Shape;498;p36"/>
            <p:cNvSpPr/>
            <p:nvPr/>
          </p:nvSpPr>
          <p:spPr>
            <a:xfrm rot="10800000">
              <a:off x="-4844756" y="3132037"/>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6"/>
            <p:cNvSpPr/>
            <p:nvPr/>
          </p:nvSpPr>
          <p:spPr>
            <a:xfrm rot="5400000">
              <a:off x="-4709156" y="3323872"/>
              <a:ext cx="623700" cy="894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6"/>
            <p:cNvSpPr/>
            <p:nvPr/>
          </p:nvSpPr>
          <p:spPr>
            <a:xfrm>
              <a:off x="-4844756" y="890490"/>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6"/>
            <p:cNvSpPr/>
            <p:nvPr/>
          </p:nvSpPr>
          <p:spPr>
            <a:xfrm>
              <a:off x="-5144606" y="1591975"/>
              <a:ext cx="2002800" cy="2215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6"/>
            <p:cNvSpPr/>
            <p:nvPr/>
          </p:nvSpPr>
          <p:spPr>
            <a:xfrm>
              <a:off x="-3257390" y="2509293"/>
              <a:ext cx="228600" cy="2289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6"/>
            <p:cNvSpPr/>
            <p:nvPr/>
          </p:nvSpPr>
          <p:spPr>
            <a:xfrm>
              <a:off x="-5144606" y="1493958"/>
              <a:ext cx="2002800" cy="22782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04" name="Google Shape;504;p36"/>
          <p:cNvPicPr preferRelativeResize="0"/>
          <p:nvPr/>
        </p:nvPicPr>
        <p:blipFill rotWithShape="1">
          <a:blip r:embed="rId5">
            <a:alphaModFix/>
          </a:blip>
          <a:srcRect b="31656" l="47792" r="32558" t="42078"/>
          <a:stretch/>
        </p:blipFill>
        <p:spPr>
          <a:xfrm>
            <a:off x="3246895" y="3410328"/>
            <a:ext cx="732600" cy="849000"/>
          </a:xfrm>
          <a:prstGeom prst="roundRect">
            <a:avLst>
              <a:gd fmla="val 7794" name="adj"/>
            </a:avLst>
          </a:prstGeom>
          <a:noFill/>
          <a:ln cap="flat" cmpd="sng" w="28575">
            <a:solidFill>
              <a:srgbClr val="FFFFFF"/>
            </a:solidFill>
            <a:prstDash val="solid"/>
            <a:round/>
            <a:headEnd len="sm" w="sm" type="none"/>
            <a:tailEnd len="sm" w="sm"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8" name="Shape 508"/>
        <p:cNvGrpSpPr/>
        <p:nvPr/>
      </p:nvGrpSpPr>
      <p:grpSpPr>
        <a:xfrm>
          <a:off x="0" y="0"/>
          <a:ext cx="0" cy="0"/>
          <a:chOff x="0" y="0"/>
          <a:chExt cx="0" cy="0"/>
        </a:xfrm>
      </p:grpSpPr>
      <p:sp>
        <p:nvSpPr>
          <p:cNvPr id="509" name="Google Shape;509;p3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Riflettori sui tablet</a:t>
            </a:r>
            <a:endParaRPr sz="1000"/>
          </a:p>
        </p:txBody>
      </p:sp>
      <p:sp>
        <p:nvSpPr>
          <p:cNvPr id="510" name="Google Shape;510;p37"/>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t"/>
              <a:t>Inserisci qui il testo Inserisci qui il testo Inserisci qui il testo </a:t>
            </a:r>
            <a:endParaRPr/>
          </a:p>
        </p:txBody>
      </p:sp>
      <p:sp>
        <p:nvSpPr>
          <p:cNvPr id="511" name="Google Shape;511;p37"/>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Inserisci qui il testo Inserisci qui il testo Inserisci qui il testo Inserisci qui il testo Inserisci qui il testo Inserisci qui il testo Inserisci qui il testo Inserisci qui il testo Inserisci qui il testo Inserisci qui il testo Inserisci qui il testo.</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grpSp>
        <p:nvGrpSpPr>
          <p:cNvPr id="512" name="Google Shape;512;p37"/>
          <p:cNvGrpSpPr/>
          <p:nvPr/>
        </p:nvGrpSpPr>
        <p:grpSpPr>
          <a:xfrm>
            <a:off x="3409722" y="824063"/>
            <a:ext cx="2351902" cy="3495474"/>
            <a:chOff x="3409722" y="824063"/>
            <a:chExt cx="2351902" cy="3495474"/>
          </a:xfrm>
        </p:grpSpPr>
        <p:sp>
          <p:nvSpPr>
            <p:cNvPr id="513" name="Google Shape;513;p37"/>
            <p:cNvSpPr/>
            <p:nvPr/>
          </p:nvSpPr>
          <p:spPr>
            <a:xfrm rot="-5400000">
              <a:off x="2850822" y="1408938"/>
              <a:ext cx="3469500" cy="23517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7"/>
            <p:cNvSpPr/>
            <p:nvPr/>
          </p:nvSpPr>
          <p:spPr>
            <a:xfrm rot="-5400000">
              <a:off x="2851024" y="1382963"/>
              <a:ext cx="3469500" cy="23517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4349865" y="4144403"/>
              <a:ext cx="471000" cy="657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16" name="Google Shape;516;p37"/>
          <p:cNvPicPr preferRelativeResize="0"/>
          <p:nvPr/>
        </p:nvPicPr>
        <p:blipFill rotWithShape="1">
          <a:blip r:embed="rId3">
            <a:alphaModFix/>
          </a:blip>
          <a:srcRect b="21737" l="55042" r="26199" t="50090"/>
          <a:stretch/>
        </p:blipFill>
        <p:spPr>
          <a:xfrm>
            <a:off x="3409739" y="978859"/>
            <a:ext cx="2351700" cy="3061800"/>
          </a:xfrm>
          <a:prstGeom prst="rect">
            <a:avLst/>
          </a:prstGeom>
          <a:noFill/>
          <a:ln>
            <a:noFill/>
          </a:ln>
        </p:spPr>
      </p:pic>
      <p:sp>
        <p:nvSpPr>
          <p:cNvPr id="517" name="Google Shape;517;p37"/>
          <p:cNvSpPr/>
          <p:nvPr/>
        </p:nvSpPr>
        <p:spPr>
          <a:xfrm flipH="1">
            <a:off x="3409382" y="979361"/>
            <a:ext cx="2351700" cy="3061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1" name="Shape 521"/>
        <p:cNvGrpSpPr/>
        <p:nvPr/>
      </p:nvGrpSpPr>
      <p:grpSpPr>
        <a:xfrm>
          <a:off x="0" y="0"/>
          <a:ext cx="0" cy="0"/>
          <a:chOff x="0" y="0"/>
          <a:chExt cx="0" cy="0"/>
        </a:xfrm>
      </p:grpSpPr>
      <p:sp>
        <p:nvSpPr>
          <p:cNvPr id="522" name="Google Shape;522;p38"/>
          <p:cNvSpPr txBox="1"/>
          <p:nvPr>
            <p:ph idx="2" type="title"/>
          </p:nvPr>
        </p:nvSpPr>
        <p:spPr>
          <a:xfrm>
            <a:off x="1297500" y="459500"/>
            <a:ext cx="43194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Riflettori sulla visualizzazione orizzontale nei tablet</a:t>
            </a:r>
            <a:endParaRPr sz="1000"/>
          </a:p>
        </p:txBody>
      </p:sp>
      <p:sp>
        <p:nvSpPr>
          <p:cNvPr id="523" name="Google Shape;523;p38"/>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t"/>
              <a:t>Inserisci qui il testo Inserisci qui il testo Inserisci qui il testo </a:t>
            </a:r>
            <a:endParaRPr/>
          </a:p>
        </p:txBody>
      </p:sp>
      <p:sp>
        <p:nvSpPr>
          <p:cNvPr id="524" name="Google Shape;524;p38"/>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sz="1000"/>
              <a:t>Inserisci qui il testo Inserisci qui il testo Inserisci qui il testo Inserisci qui il testo Inserisci qui il testo Inserisci qui il testo Inserisci qui il testo Inserisci qui il testo Inserisci qui il testo Inserisci qui il testo.</a:t>
            </a:r>
            <a:endParaRPr/>
          </a:p>
        </p:txBody>
      </p:sp>
      <p:grpSp>
        <p:nvGrpSpPr>
          <p:cNvPr id="525" name="Google Shape;525;p38"/>
          <p:cNvGrpSpPr/>
          <p:nvPr/>
        </p:nvGrpSpPr>
        <p:grpSpPr>
          <a:xfrm>
            <a:off x="4547087" y="1535165"/>
            <a:ext cx="4273653" cy="2923926"/>
            <a:chOff x="4547087" y="1535165"/>
            <a:chExt cx="4273653" cy="2923926"/>
          </a:xfrm>
        </p:grpSpPr>
        <p:sp>
          <p:nvSpPr>
            <p:cNvPr id="526" name="Google Shape;526;p38"/>
            <p:cNvSpPr/>
            <p:nvPr/>
          </p:nvSpPr>
          <p:spPr>
            <a:xfrm>
              <a:off x="4548440" y="1563490"/>
              <a:ext cx="4272300" cy="2895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8"/>
            <p:cNvSpPr/>
            <p:nvPr/>
          </p:nvSpPr>
          <p:spPr>
            <a:xfrm>
              <a:off x="4547087" y="1535165"/>
              <a:ext cx="4272300" cy="2895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8"/>
            <p:cNvSpPr/>
            <p:nvPr/>
          </p:nvSpPr>
          <p:spPr>
            <a:xfrm rot="5400000">
              <a:off x="4414596" y="2956316"/>
              <a:ext cx="579900" cy="810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29" name="Google Shape;529;p38"/>
          <p:cNvPicPr preferRelativeResize="0"/>
          <p:nvPr/>
        </p:nvPicPr>
        <p:blipFill rotWithShape="1">
          <a:blip r:embed="rId3">
            <a:alphaModFix/>
          </a:blip>
          <a:srcRect b="22550" l="42865" r="29044" t="35258"/>
          <a:stretch/>
        </p:blipFill>
        <p:spPr>
          <a:xfrm rot="5400000">
            <a:off x="5295271" y="1097449"/>
            <a:ext cx="2895600" cy="3770100"/>
          </a:xfrm>
          <a:prstGeom prst="rect">
            <a:avLst/>
          </a:prstGeom>
          <a:noFill/>
          <a:ln>
            <a:noFill/>
          </a:ln>
        </p:spPr>
      </p:pic>
      <p:sp>
        <p:nvSpPr>
          <p:cNvPr id="530" name="Google Shape;530;p38"/>
          <p:cNvSpPr/>
          <p:nvPr/>
        </p:nvSpPr>
        <p:spPr>
          <a:xfrm flipH="1" rot="5400000">
            <a:off x="5295241" y="1097457"/>
            <a:ext cx="2895600" cy="377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4" name="Shape 534"/>
        <p:cNvGrpSpPr/>
        <p:nvPr/>
      </p:nvGrpSpPr>
      <p:grpSpPr>
        <a:xfrm>
          <a:off x="0" y="0"/>
          <a:ext cx="0" cy="0"/>
          <a:chOff x="0" y="0"/>
          <a:chExt cx="0" cy="0"/>
        </a:xfrm>
      </p:grpSpPr>
      <p:sp>
        <p:nvSpPr>
          <p:cNvPr id="535" name="Google Shape;535;p39"/>
          <p:cNvSpPr txBox="1"/>
          <p:nvPr>
            <p:ph type="title"/>
          </p:nvPr>
        </p:nvSpPr>
        <p:spPr>
          <a:xfrm>
            <a:off x="645300" y="1833775"/>
            <a:ext cx="3063300" cy="69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t"/>
              <a:t>Grazie!</a:t>
            </a:r>
            <a:endParaRPr/>
          </a:p>
        </p:txBody>
      </p:sp>
      <p:sp>
        <p:nvSpPr>
          <p:cNvPr id="536" name="Google Shape;536;p39"/>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t">
                <a:latin typeface="Arial"/>
                <a:ea typeface="Arial"/>
                <a:cs typeface="Arial"/>
                <a:sym typeface="Arial"/>
              </a:rPr>
              <a:t>Inserisci qui il testo Inserisci qui il testo Inserisci qui il testo Inserisci qui il testo Inserisci qui il testo. </a:t>
            </a:r>
            <a:endParaRPr/>
          </a:p>
        </p:txBody>
      </p:sp>
      <p:grpSp>
        <p:nvGrpSpPr>
          <p:cNvPr id="537" name="Google Shape;537;p39"/>
          <p:cNvGrpSpPr/>
          <p:nvPr/>
        </p:nvGrpSpPr>
        <p:grpSpPr>
          <a:xfrm>
            <a:off x="4066820" y="1553491"/>
            <a:ext cx="3159984" cy="2439109"/>
            <a:chOff x="3553042" y="1657806"/>
            <a:chExt cx="3461100" cy="2671532"/>
          </a:xfrm>
        </p:grpSpPr>
        <p:sp>
          <p:nvSpPr>
            <p:cNvPr id="538" name="Google Shape;538;p3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46" name="Google Shape;546;p39"/>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547" name="Google Shape;547;p39"/>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 name="Google Shape;548;p39"/>
          <p:cNvGrpSpPr/>
          <p:nvPr/>
        </p:nvGrpSpPr>
        <p:grpSpPr>
          <a:xfrm>
            <a:off x="6762480" y="2546254"/>
            <a:ext cx="1024386" cy="1522884"/>
            <a:chOff x="6505573" y="2745170"/>
            <a:chExt cx="1122000" cy="1668000"/>
          </a:xfrm>
        </p:grpSpPr>
        <p:sp>
          <p:nvSpPr>
            <p:cNvPr id="549" name="Google Shape;549;p39"/>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9"/>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9"/>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9"/>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53" name="Google Shape;553;p39"/>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554" name="Google Shape;554;p39"/>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39"/>
          <p:cNvGrpSpPr/>
          <p:nvPr/>
        </p:nvGrpSpPr>
        <p:grpSpPr>
          <a:xfrm>
            <a:off x="6405845" y="3121897"/>
            <a:ext cx="520684" cy="1036470"/>
            <a:chOff x="9543736" y="4486132"/>
            <a:chExt cx="570300" cy="1135235"/>
          </a:xfrm>
        </p:grpSpPr>
        <p:sp>
          <p:nvSpPr>
            <p:cNvPr id="556" name="Google Shape;556;p39"/>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9"/>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9"/>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9"/>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60" name="Google Shape;560;p39"/>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561" name="Google Shape;561;p39"/>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 name="Google Shape;562;p39"/>
          <p:cNvGrpSpPr/>
          <p:nvPr/>
        </p:nvGrpSpPr>
        <p:grpSpPr>
          <a:xfrm>
            <a:off x="7564804" y="3443361"/>
            <a:ext cx="455496" cy="692277"/>
            <a:chOff x="7384375" y="3728000"/>
            <a:chExt cx="498900" cy="758244"/>
          </a:xfrm>
        </p:grpSpPr>
        <p:sp>
          <p:nvSpPr>
            <p:cNvPr id="563" name="Google Shape;563;p39"/>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9"/>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9"/>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9"/>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39"/>
          <p:cNvGrpSpPr/>
          <p:nvPr/>
        </p:nvGrpSpPr>
        <p:grpSpPr>
          <a:xfrm>
            <a:off x="7564836" y="3561758"/>
            <a:ext cx="478081" cy="462776"/>
            <a:chOff x="7384385" y="3857442"/>
            <a:chExt cx="523637" cy="506874"/>
          </a:xfrm>
        </p:grpSpPr>
        <p:sp>
          <p:nvSpPr>
            <p:cNvPr id="568" name="Google Shape;568;p39"/>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 name="Google Shape;569;p39"/>
            <p:cNvGrpSpPr/>
            <p:nvPr/>
          </p:nvGrpSpPr>
          <p:grpSpPr>
            <a:xfrm>
              <a:off x="7384385" y="3857442"/>
              <a:ext cx="523637" cy="498900"/>
              <a:chOff x="7384385" y="3857442"/>
              <a:chExt cx="523637" cy="498900"/>
            </a:xfrm>
          </p:grpSpPr>
          <p:sp>
            <p:nvSpPr>
              <p:cNvPr id="570" name="Google Shape;570;p39"/>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572" name="Google Shape;572;p39"/>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573" name="Google Shape;573;p39"/>
          <p:cNvGrpSpPr/>
          <p:nvPr/>
        </p:nvGrpSpPr>
        <p:grpSpPr>
          <a:xfrm>
            <a:off x="8110843" y="3443361"/>
            <a:ext cx="435785" cy="692277"/>
            <a:chOff x="7982421" y="3727763"/>
            <a:chExt cx="477311" cy="758244"/>
          </a:xfrm>
        </p:grpSpPr>
        <p:sp>
          <p:nvSpPr>
            <p:cNvPr id="574" name="Google Shape;574;p39"/>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9"/>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9"/>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9"/>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82" name="Google Shape;582;p39"/>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Sempre più utenti guardano serie TV o film per perfezionare la conoscenza di una lingua. </a:t>
            </a:r>
            <a:endParaRPr/>
          </a:p>
          <a:p>
            <a:pPr indent="0" lvl="0" marL="0" rtl="0" algn="l">
              <a:spcBef>
                <a:spcPts val="1600"/>
              </a:spcBef>
              <a:spcAft>
                <a:spcPts val="0"/>
              </a:spcAft>
              <a:buNone/>
            </a:pPr>
            <a:r>
              <a:rPr lang="it"/>
              <a:t>diversi sono i </a:t>
            </a:r>
            <a:r>
              <a:rPr b="1" lang="it"/>
              <a:t>vantaggi</a:t>
            </a:r>
            <a:r>
              <a:rPr lang="it"/>
              <a:t> di questo approccio</a:t>
            </a:r>
            <a:r>
              <a:rPr lang="it"/>
              <a:t>:</a:t>
            </a:r>
            <a:endParaRPr/>
          </a:p>
          <a:p>
            <a:pPr indent="-342900" lvl="0" marL="457200" rtl="0" algn="l">
              <a:spcBef>
                <a:spcPts val="1600"/>
              </a:spcBef>
              <a:spcAft>
                <a:spcPts val="0"/>
              </a:spcAft>
              <a:buSzPts val="1800"/>
              <a:buChar char="●"/>
            </a:pPr>
            <a:r>
              <a:rPr lang="it"/>
              <a:t>unisce l’utile al dilettevole</a:t>
            </a:r>
            <a:endParaRPr/>
          </a:p>
          <a:p>
            <a:pPr indent="-342900" lvl="0" marL="457200" rtl="0" algn="l">
              <a:spcBef>
                <a:spcPts val="0"/>
              </a:spcBef>
              <a:spcAft>
                <a:spcPts val="0"/>
              </a:spcAft>
              <a:buSzPts val="1800"/>
              <a:buChar char="●"/>
            </a:pPr>
            <a:r>
              <a:rPr lang="it"/>
              <a:t>migliora la comprensione orale</a:t>
            </a:r>
            <a:endParaRPr/>
          </a:p>
          <a:p>
            <a:pPr indent="-342900" lvl="0" marL="457200" rtl="0" algn="l">
              <a:spcBef>
                <a:spcPts val="0"/>
              </a:spcBef>
              <a:spcAft>
                <a:spcPts val="0"/>
              </a:spcAft>
              <a:buSzPts val="1800"/>
              <a:buChar char="●"/>
            </a:pPr>
            <a:r>
              <a:rPr lang="it"/>
              <a:t>è utile per ampliare il vocabolario</a:t>
            </a:r>
            <a:endParaRPr/>
          </a:p>
          <a:p>
            <a:pPr indent="-342900" lvl="0" marL="457200" rtl="0" algn="l">
              <a:spcBef>
                <a:spcPts val="0"/>
              </a:spcBef>
              <a:spcAft>
                <a:spcPts val="0"/>
              </a:spcAft>
              <a:buSzPts val="1800"/>
              <a:buChar char="●"/>
            </a:pPr>
            <a:r>
              <a:rPr lang="it"/>
              <a:t>migliora la pronuncia</a:t>
            </a:r>
            <a:endParaRPr/>
          </a:p>
          <a:p>
            <a:pPr indent="-342900" lvl="0" marL="457200" rtl="0" algn="l">
              <a:spcBef>
                <a:spcPts val="0"/>
              </a:spcBef>
              <a:spcAft>
                <a:spcPts val="0"/>
              </a:spcAft>
              <a:buSzPts val="1800"/>
              <a:buChar char="●"/>
            </a:pPr>
            <a:r>
              <a:rPr lang="it"/>
              <a:t>permette di avere un bagaglio pronto di espressioni comuni</a:t>
            </a:r>
            <a:endParaRPr/>
          </a:p>
          <a:p>
            <a:pPr indent="-342900" lvl="0" marL="457200" rtl="0" algn="l">
              <a:spcBef>
                <a:spcPts val="0"/>
              </a:spcBef>
              <a:spcAft>
                <a:spcPts val="0"/>
              </a:spcAft>
              <a:buSzPts val="1800"/>
              <a:buChar char="●"/>
            </a:pPr>
            <a:r>
              <a:rPr lang="it"/>
              <a:t>con i sottotitoli si associa la lettura al suono corretto della parola</a:t>
            </a:r>
            <a:endParaRPr/>
          </a:p>
          <a:p>
            <a:pPr indent="0" lvl="0" marL="0" rtl="0" algn="l">
              <a:spcBef>
                <a:spcPts val="1600"/>
              </a:spcBef>
              <a:spcAft>
                <a:spcPts val="1600"/>
              </a:spcAft>
              <a:buNone/>
            </a:pPr>
            <a:r>
              <a:t/>
            </a:r>
            <a:endParaRPr/>
          </a:p>
        </p:txBody>
      </p:sp>
      <p:sp>
        <p:nvSpPr>
          <p:cNvPr id="128" name="Google Shape;128;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panoramica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la mia lingua madre è [</a:t>
            </a:r>
            <a:r>
              <a:rPr b="1" lang="it"/>
              <a:t>inglese</a:t>
            </a:r>
            <a:r>
              <a:rPr lang="it"/>
              <a:t>], voglio perfezionare lo [</a:t>
            </a:r>
            <a:r>
              <a:rPr b="1" lang="it"/>
              <a:t>spagnolo</a:t>
            </a:r>
            <a:r>
              <a:rPr lang="it"/>
              <a:t>] guardando video che stimolino la mia curiosità.</a:t>
            </a:r>
            <a:endParaRPr/>
          </a:p>
          <a:p>
            <a:pPr indent="0" lvl="0" marL="0" rtl="0" algn="l">
              <a:spcBef>
                <a:spcPts val="1600"/>
              </a:spcBef>
              <a:spcAft>
                <a:spcPts val="1600"/>
              </a:spcAft>
              <a:buNone/>
            </a:pPr>
            <a:r>
              <a:rPr lang="it"/>
              <a:t>con myTEDx:languages ho la possibilità di trovare video </a:t>
            </a:r>
            <a:r>
              <a:rPr lang="it"/>
              <a:t>in [</a:t>
            </a:r>
            <a:r>
              <a:rPr b="1" lang="it"/>
              <a:t>spagnolo</a:t>
            </a:r>
            <a:r>
              <a:rPr lang="it"/>
              <a:t>]</a:t>
            </a:r>
            <a:r>
              <a:rPr lang="it"/>
              <a:t>, con i sottotitoli sia nella mia lingua madre che nella lingua che voglio allenare ([</a:t>
            </a:r>
            <a:r>
              <a:rPr b="1" lang="it"/>
              <a:t>spagnolo</a:t>
            </a:r>
            <a:r>
              <a:rPr lang="it"/>
              <a:t>]).</a:t>
            </a:r>
            <a:endParaRPr/>
          </a:p>
        </p:txBody>
      </p:sp>
      <p:sp>
        <p:nvSpPr>
          <p:cNvPr id="134" name="Google Shape;134;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scenario di utilizzo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L’utente vuole perfezionare il [</a:t>
            </a:r>
            <a:r>
              <a:rPr b="1" lang="it"/>
              <a:t>tedesco</a:t>
            </a:r>
            <a:r>
              <a:rPr lang="it"/>
              <a:t>]</a:t>
            </a:r>
            <a:endParaRPr/>
          </a:p>
          <a:p>
            <a:pPr indent="0" lvl="0" marL="0" rtl="0" algn="l">
              <a:spcBef>
                <a:spcPts val="1600"/>
              </a:spcBef>
              <a:spcAft>
                <a:spcPts val="1600"/>
              </a:spcAft>
              <a:buNone/>
            </a:pPr>
            <a:r>
              <a:rPr lang="it"/>
              <a:t>con la funzione “cerca talk con filtro lingua dello speaker in [</a:t>
            </a:r>
            <a:r>
              <a:rPr b="1" lang="it"/>
              <a:t>tedesco</a:t>
            </a:r>
            <a:r>
              <a:rPr lang="it"/>
              <a:t>]” può trovare i video di suo interesse con l’audio in [</a:t>
            </a:r>
            <a:r>
              <a:rPr b="1" lang="it"/>
              <a:t>tedesco</a:t>
            </a:r>
            <a:r>
              <a:rPr lang="it"/>
              <a:t>]</a:t>
            </a:r>
            <a:endParaRPr/>
          </a:p>
        </p:txBody>
      </p:sp>
      <p:sp>
        <p:nvSpPr>
          <p:cNvPr id="140" name="Google Shape;140;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scenario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L’utente [</a:t>
            </a:r>
            <a:r>
              <a:rPr b="1" lang="it"/>
              <a:t>italiano</a:t>
            </a:r>
            <a:r>
              <a:rPr lang="it"/>
              <a:t>] </a:t>
            </a:r>
            <a:r>
              <a:rPr lang="it"/>
              <a:t>vuole perfezionare il [</a:t>
            </a:r>
            <a:r>
              <a:rPr b="1" lang="it"/>
              <a:t>tedesco</a:t>
            </a:r>
            <a:r>
              <a:rPr lang="it"/>
              <a:t>], ma è ancora alle prime armi in questa lingua</a:t>
            </a:r>
            <a:endParaRPr/>
          </a:p>
          <a:p>
            <a:pPr indent="0" lvl="0" marL="0" rtl="0" algn="l">
              <a:spcBef>
                <a:spcPts val="1600"/>
              </a:spcBef>
              <a:spcAft>
                <a:spcPts val="1600"/>
              </a:spcAft>
              <a:buNone/>
            </a:pPr>
            <a:r>
              <a:rPr lang="it"/>
              <a:t>con la funzione “cerca talk con filtro: lingua dello speaker in [</a:t>
            </a:r>
            <a:r>
              <a:rPr b="1" lang="it"/>
              <a:t>tedesco</a:t>
            </a:r>
            <a:r>
              <a:rPr lang="it"/>
              <a:t>] e sottotitoli in [</a:t>
            </a:r>
            <a:r>
              <a:rPr b="1" lang="it"/>
              <a:t>italiano</a:t>
            </a:r>
            <a:r>
              <a:rPr lang="it"/>
              <a:t>]</a:t>
            </a:r>
            <a:r>
              <a:rPr lang="it"/>
              <a:t>” può trovare i video di suo interesse con l’audio in [</a:t>
            </a:r>
            <a:r>
              <a:rPr b="1" lang="it"/>
              <a:t>tedesco</a:t>
            </a:r>
            <a:r>
              <a:rPr lang="it"/>
              <a:t>] e i sottotitoli nella sua lingua madre. Perfetti per muovere i primi passi ed iniziare a “farsi l’orecchio”</a:t>
            </a:r>
            <a:endParaRPr/>
          </a:p>
        </p:txBody>
      </p:sp>
      <p:sp>
        <p:nvSpPr>
          <p:cNvPr id="146" name="Google Shape;14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scenario 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L’utente [</a:t>
            </a:r>
            <a:r>
              <a:rPr b="1" lang="it"/>
              <a:t>italiano</a:t>
            </a:r>
            <a:r>
              <a:rPr lang="it"/>
              <a:t>] intermedio vuole perfezionare il [</a:t>
            </a:r>
            <a:r>
              <a:rPr b="1" lang="it"/>
              <a:t>tedesco</a:t>
            </a:r>
            <a:r>
              <a:rPr lang="it"/>
              <a:t>], vorrebbe trovare video con audio e sottotitoli nella lingua originale dello speaker. </a:t>
            </a:r>
            <a:endParaRPr/>
          </a:p>
          <a:p>
            <a:pPr indent="0" lvl="0" marL="0" rtl="0" algn="l">
              <a:spcBef>
                <a:spcPts val="1600"/>
              </a:spcBef>
              <a:spcAft>
                <a:spcPts val="1600"/>
              </a:spcAft>
              <a:buNone/>
            </a:pPr>
            <a:r>
              <a:rPr lang="it"/>
              <a:t>con la funzione “cerca talk con filtro: lingua dello speaker in [</a:t>
            </a:r>
            <a:r>
              <a:rPr b="1" lang="it"/>
              <a:t>tedesco</a:t>
            </a:r>
            <a:r>
              <a:rPr lang="it"/>
              <a:t>] e sottotitoli originali” può trovare i video di suo interesse con audio e sottotitoli </a:t>
            </a:r>
            <a:r>
              <a:rPr lang="it"/>
              <a:t>in [</a:t>
            </a:r>
            <a:r>
              <a:rPr b="1" lang="it"/>
              <a:t>tedesco</a:t>
            </a:r>
            <a:r>
              <a:rPr lang="it"/>
              <a:t>]. Ottimi per associare la lettura al giusto suono e per imparare a pensare nella nuova lingua.</a:t>
            </a:r>
            <a:endParaRPr/>
          </a:p>
        </p:txBody>
      </p:sp>
      <p:sp>
        <p:nvSpPr>
          <p:cNvPr id="152" name="Google Shape;152;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scenario 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it"/>
              <a:t>ricerca video con filtro “lingua dello speaker”</a:t>
            </a:r>
            <a:br>
              <a:rPr lang="it"/>
            </a:br>
            <a:r>
              <a:rPr i="1" lang="it" sz="1500"/>
              <a:t>per avere l’audio nella lingua da allenare</a:t>
            </a:r>
            <a:endParaRPr i="1" sz="1500"/>
          </a:p>
          <a:p>
            <a:pPr indent="-342900" lvl="0" marL="457200" rtl="0" algn="l">
              <a:lnSpc>
                <a:spcPct val="115000"/>
              </a:lnSpc>
              <a:spcBef>
                <a:spcPts val="0"/>
              </a:spcBef>
              <a:spcAft>
                <a:spcPts val="0"/>
              </a:spcAft>
              <a:buSzPts val="1800"/>
              <a:buChar char="●"/>
            </a:pPr>
            <a:r>
              <a:rPr lang="it"/>
              <a:t>ricerca video con filtro “lingua dello speaker e sottotitoli nella lingua originale”</a:t>
            </a:r>
            <a:br>
              <a:rPr lang="it"/>
            </a:br>
            <a:r>
              <a:rPr i="1" lang="it" sz="1500"/>
              <a:t>per la migliore esperienza di learning</a:t>
            </a:r>
            <a:endParaRPr i="1" sz="1500"/>
          </a:p>
          <a:p>
            <a:pPr indent="-342900" lvl="0" marL="457200" rtl="0" algn="l">
              <a:spcBef>
                <a:spcPts val="0"/>
              </a:spcBef>
              <a:spcAft>
                <a:spcPts val="0"/>
              </a:spcAft>
              <a:buSzPts val="1800"/>
              <a:buChar char="●"/>
            </a:pPr>
            <a:r>
              <a:rPr lang="it"/>
              <a:t>ricerca video con filtro “lingua dello speaker e sottotitoli in una selezionata lingua”</a:t>
            </a:r>
            <a:br>
              <a:rPr lang="it"/>
            </a:br>
            <a:r>
              <a:rPr i="1" lang="it" sz="1500"/>
              <a:t>ottima per trovare video con cui muovere i primi passi ;)</a:t>
            </a:r>
            <a:endParaRPr i="1" sz="1500"/>
          </a:p>
        </p:txBody>
      </p:sp>
      <p:sp>
        <p:nvSpPr>
          <p:cNvPr id="158" name="Google Shape;158;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nuove funzionalità di ricerca:</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architettura</a:t>
            </a:r>
            <a:endParaRPr/>
          </a:p>
        </p:txBody>
      </p:sp>
      <p:pic>
        <p:nvPicPr>
          <p:cNvPr id="164" name="Google Shape;164;p25"/>
          <p:cNvPicPr preferRelativeResize="0"/>
          <p:nvPr/>
        </p:nvPicPr>
        <p:blipFill>
          <a:blip r:embed="rId3">
            <a:alphaModFix/>
          </a:blip>
          <a:stretch>
            <a:fillRect/>
          </a:stretch>
        </p:blipFill>
        <p:spPr>
          <a:xfrm>
            <a:off x="1686063" y="1093925"/>
            <a:ext cx="5771865"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